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6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6858000" cx="9144000"/>
  <p:notesSz cx="6858000" cy="9144000"/>
  <p:embeddedFontLst>
    <p:embeddedFont>
      <p:font typeface="Patua One"/>
      <p:regular r:id="rId19"/>
    </p:embeddedFont>
    <p:embeddedFont>
      <p:font typeface="Proxima Nova"/>
      <p:regular r:id="rId20"/>
      <p:bold r:id="rId21"/>
      <p:italic r:id="rId22"/>
      <p:boldItalic r:id="rId23"/>
    </p:embeddedFont>
    <p:embeddedFont>
      <p:font typeface="Alfa Slab One"/>
      <p:regular r:id="rId24"/>
    </p:embeddedFont>
    <p:embeddedFont>
      <p:font typeface="Source Sans Pro"/>
      <p:regular r:id="rId25"/>
      <p:bold r:id="rId26"/>
      <p:italic r:id="rId27"/>
      <p:boldItalic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ProximaNova-regular.fntdata"/><Relationship Id="rId22" Type="http://schemas.openxmlformats.org/officeDocument/2006/relationships/font" Target="fonts/ProximaNova-italic.fntdata"/><Relationship Id="rId21" Type="http://schemas.openxmlformats.org/officeDocument/2006/relationships/font" Target="fonts/ProximaNova-bold.fntdata"/><Relationship Id="rId24" Type="http://schemas.openxmlformats.org/officeDocument/2006/relationships/font" Target="fonts/AlfaSlabOne-regular.fntdata"/><Relationship Id="rId23" Type="http://schemas.openxmlformats.org/officeDocument/2006/relationships/font" Target="fonts/ProximaNova-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SourceSansPro-bold.fntdata"/><Relationship Id="rId25" Type="http://schemas.openxmlformats.org/officeDocument/2006/relationships/font" Target="fonts/SourceSansPro-regular.fntdata"/><Relationship Id="rId28" Type="http://schemas.openxmlformats.org/officeDocument/2006/relationships/font" Target="fonts/SourceSansPro-boldItalic.fntdata"/><Relationship Id="rId27" Type="http://schemas.openxmlformats.org/officeDocument/2006/relationships/font" Target="fonts/SourceSansPro-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font" Target="fonts/PatuaOne-regular.fntdata"/><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1" name="Shape 61"/>
        <p:cNvGrpSpPr/>
        <p:nvPr/>
      </p:nvGrpSpPr>
      <p:grpSpPr>
        <a:xfrm>
          <a:off x="0" y="0"/>
          <a:ext cx="0" cy="0"/>
          <a:chOff x="0" y="0"/>
          <a:chExt cx="0" cy="0"/>
        </a:xfrm>
      </p:grpSpPr>
      <p:sp>
        <p:nvSpPr>
          <p:cNvPr id="62" name="Google Shape;62;p: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6" name="Shape 126"/>
        <p:cNvGrpSpPr/>
        <p:nvPr/>
      </p:nvGrpSpPr>
      <p:grpSpPr>
        <a:xfrm>
          <a:off x="0" y="0"/>
          <a:ext cx="0" cy="0"/>
          <a:chOff x="0" y="0"/>
          <a:chExt cx="0" cy="0"/>
        </a:xfrm>
      </p:grpSpPr>
      <p:sp>
        <p:nvSpPr>
          <p:cNvPr id="127" name="Google Shape;127;g741ab197a8_0_18: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741ab197a8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2" name="Shape 132"/>
        <p:cNvGrpSpPr/>
        <p:nvPr/>
      </p:nvGrpSpPr>
      <p:grpSpPr>
        <a:xfrm>
          <a:off x="0" y="0"/>
          <a:ext cx="0" cy="0"/>
          <a:chOff x="0" y="0"/>
          <a:chExt cx="0" cy="0"/>
        </a:xfrm>
      </p:grpSpPr>
      <p:sp>
        <p:nvSpPr>
          <p:cNvPr id="133" name="Google Shape;133;g6afabdbe40_0_88: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6afabdbe40_0_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8" name="Shape 138"/>
        <p:cNvGrpSpPr/>
        <p:nvPr/>
      </p:nvGrpSpPr>
      <p:grpSpPr>
        <a:xfrm>
          <a:off x="0" y="0"/>
          <a:ext cx="0" cy="0"/>
          <a:chOff x="0" y="0"/>
          <a:chExt cx="0" cy="0"/>
        </a:xfrm>
      </p:grpSpPr>
      <p:sp>
        <p:nvSpPr>
          <p:cNvPr id="139" name="Google Shape;139;g6ae36a6758_0_19: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6ae36a6758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6" name="Shape 146"/>
        <p:cNvGrpSpPr/>
        <p:nvPr/>
      </p:nvGrpSpPr>
      <p:grpSpPr>
        <a:xfrm>
          <a:off x="0" y="0"/>
          <a:ext cx="0" cy="0"/>
          <a:chOff x="0" y="0"/>
          <a:chExt cx="0" cy="0"/>
        </a:xfrm>
      </p:grpSpPr>
      <p:sp>
        <p:nvSpPr>
          <p:cNvPr id="147" name="Google Shape;147;g640e075a25_0_186: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640e075a25_0_1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9" name="Shape 69"/>
        <p:cNvGrpSpPr/>
        <p:nvPr/>
      </p:nvGrpSpPr>
      <p:grpSpPr>
        <a:xfrm>
          <a:off x="0" y="0"/>
          <a:ext cx="0" cy="0"/>
          <a:chOff x="0" y="0"/>
          <a:chExt cx="0" cy="0"/>
        </a:xfrm>
      </p:grpSpPr>
      <p:sp>
        <p:nvSpPr>
          <p:cNvPr id="70" name="Google Shape;70;g640e075a25_0_144: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640e075a25_0_1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7" name="Shape 77"/>
        <p:cNvGrpSpPr/>
        <p:nvPr/>
      </p:nvGrpSpPr>
      <p:grpSpPr>
        <a:xfrm>
          <a:off x="0" y="0"/>
          <a:ext cx="0" cy="0"/>
          <a:chOff x="0" y="0"/>
          <a:chExt cx="0" cy="0"/>
        </a:xfrm>
      </p:grpSpPr>
      <p:sp>
        <p:nvSpPr>
          <p:cNvPr id="78" name="Google Shape;78;g6afabdbe40_0_1: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g6afabdbe40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4" name="Shape 84"/>
        <p:cNvGrpSpPr/>
        <p:nvPr/>
      </p:nvGrpSpPr>
      <p:grpSpPr>
        <a:xfrm>
          <a:off x="0" y="0"/>
          <a:ext cx="0" cy="0"/>
          <a:chOff x="0" y="0"/>
          <a:chExt cx="0" cy="0"/>
        </a:xfrm>
      </p:grpSpPr>
      <p:sp>
        <p:nvSpPr>
          <p:cNvPr id="85" name="Google Shape;85;g6b9d79f89c_0_0: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6b9d79f89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2" name="Shape 92"/>
        <p:cNvGrpSpPr/>
        <p:nvPr/>
      </p:nvGrpSpPr>
      <p:grpSpPr>
        <a:xfrm>
          <a:off x="0" y="0"/>
          <a:ext cx="0" cy="0"/>
          <a:chOff x="0" y="0"/>
          <a:chExt cx="0" cy="0"/>
        </a:xfrm>
      </p:grpSpPr>
      <p:sp>
        <p:nvSpPr>
          <p:cNvPr id="93" name="Google Shape;93;g6afabdbe40_0_67: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6afabdbe40_0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8" name="Shape 98"/>
        <p:cNvGrpSpPr/>
        <p:nvPr/>
      </p:nvGrpSpPr>
      <p:grpSpPr>
        <a:xfrm>
          <a:off x="0" y="0"/>
          <a:ext cx="0" cy="0"/>
          <a:chOff x="0" y="0"/>
          <a:chExt cx="0" cy="0"/>
        </a:xfrm>
      </p:grpSpPr>
      <p:sp>
        <p:nvSpPr>
          <p:cNvPr id="99" name="Google Shape;99;g640e075a25_0_182: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640e075a25_0_1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4" name="Shape 104"/>
        <p:cNvGrpSpPr/>
        <p:nvPr/>
      </p:nvGrpSpPr>
      <p:grpSpPr>
        <a:xfrm>
          <a:off x="0" y="0"/>
          <a:ext cx="0" cy="0"/>
          <a:chOff x="0" y="0"/>
          <a:chExt cx="0" cy="0"/>
        </a:xfrm>
      </p:grpSpPr>
      <p:sp>
        <p:nvSpPr>
          <p:cNvPr id="105" name="Google Shape;105;g640e075a25_0_158: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640e075a25_0_1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2" name="Shape 112"/>
        <p:cNvGrpSpPr/>
        <p:nvPr/>
      </p:nvGrpSpPr>
      <p:grpSpPr>
        <a:xfrm>
          <a:off x="0" y="0"/>
          <a:ext cx="0" cy="0"/>
          <a:chOff x="0" y="0"/>
          <a:chExt cx="0" cy="0"/>
        </a:xfrm>
      </p:grpSpPr>
      <p:sp>
        <p:nvSpPr>
          <p:cNvPr id="113" name="Google Shape;113;g6b0e7eb03c_0_0: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6b0e7eb03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8" name="Shape 118"/>
        <p:cNvGrpSpPr/>
        <p:nvPr/>
      </p:nvGrpSpPr>
      <p:grpSpPr>
        <a:xfrm>
          <a:off x="0" y="0"/>
          <a:ext cx="0" cy="0"/>
          <a:chOff x="0" y="0"/>
          <a:chExt cx="0" cy="0"/>
        </a:xfrm>
      </p:grpSpPr>
      <p:sp>
        <p:nvSpPr>
          <p:cNvPr id="119" name="Google Shape;119;g6b0e7eb03c_0_13: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6b0e7eb03c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578250" y="1815000"/>
            <a:ext cx="7987500" cy="2294100"/>
          </a:xfrm>
          <a:prstGeom prst="rect">
            <a:avLst/>
          </a:prstGeom>
        </p:spPr>
        <p:txBody>
          <a:bodyPr anchorCtr="0" anchor="b" bIns="91425" lIns="91425" spcFirstLastPara="1" rIns="91425" wrap="square" tIns="91425">
            <a:noAutofit/>
          </a:bodyPr>
          <a:lstStyle>
            <a:lvl1pPr lvl="0">
              <a:spcBef>
                <a:spcPts val="0"/>
              </a:spcBef>
              <a:spcAft>
                <a:spcPts val="0"/>
              </a:spcAft>
              <a:buClr>
                <a:srgbClr val="0F3960"/>
              </a:buClr>
              <a:buSzPts val="5400"/>
              <a:buFont typeface="Patua One"/>
              <a:buNone/>
              <a:defRPr sz="5400">
                <a:solidFill>
                  <a:srgbClr val="0F3960"/>
                </a:solidFill>
                <a:latin typeface="Patua One"/>
                <a:ea typeface="Patua One"/>
                <a:cs typeface="Patua One"/>
                <a:sym typeface="Patua One"/>
              </a:defRPr>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p:txBody>
      </p:sp>
      <p:sp>
        <p:nvSpPr>
          <p:cNvPr id="11" name="Google Shape;11;p2"/>
          <p:cNvSpPr txBox="1"/>
          <p:nvPr>
            <p:ph idx="1" type="subTitle"/>
          </p:nvPr>
        </p:nvSpPr>
        <p:spPr>
          <a:xfrm>
            <a:off x="986250" y="5133500"/>
            <a:ext cx="3979800" cy="9780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800"/>
              <a:buFont typeface="Source Sans Pro"/>
              <a:buNone/>
              <a:defRPr>
                <a:latin typeface="Source Sans Pro"/>
                <a:ea typeface="Source Sans Pro"/>
                <a:cs typeface="Source Sans Pro"/>
                <a:sym typeface="Source Sans Pro"/>
              </a:defRPr>
            </a:lvl1pPr>
            <a:lvl2pPr lvl="1">
              <a:lnSpc>
                <a:spcPct val="100000"/>
              </a:lnSpc>
              <a:spcBef>
                <a:spcPts val="0"/>
              </a:spcBef>
              <a:spcAft>
                <a:spcPts val="0"/>
              </a:spcAft>
              <a:buSzPts val="2400"/>
              <a:buNone/>
              <a:defRPr sz="2400"/>
            </a:lvl2pPr>
            <a:lvl3pPr lvl="2">
              <a:lnSpc>
                <a:spcPct val="100000"/>
              </a:lnSpc>
              <a:spcBef>
                <a:spcPts val="0"/>
              </a:spcBef>
              <a:spcAft>
                <a:spcPts val="0"/>
              </a:spcAft>
              <a:buSzPts val="2400"/>
              <a:buNone/>
              <a:defRPr sz="2400"/>
            </a:lvl3pPr>
            <a:lvl4pPr lvl="3">
              <a:lnSpc>
                <a:spcPct val="100000"/>
              </a:lnSpc>
              <a:spcBef>
                <a:spcPts val="0"/>
              </a:spcBef>
              <a:spcAft>
                <a:spcPts val="0"/>
              </a:spcAft>
              <a:buSzPts val="2400"/>
              <a:buNone/>
              <a:defRPr sz="2400"/>
            </a:lvl4pPr>
            <a:lvl5pPr lvl="4">
              <a:lnSpc>
                <a:spcPct val="100000"/>
              </a:lnSpc>
              <a:spcBef>
                <a:spcPts val="0"/>
              </a:spcBef>
              <a:spcAft>
                <a:spcPts val="0"/>
              </a:spcAft>
              <a:buSzPts val="2400"/>
              <a:buNone/>
              <a:defRPr sz="2400"/>
            </a:lvl5pPr>
            <a:lvl6pPr lvl="5">
              <a:lnSpc>
                <a:spcPct val="100000"/>
              </a:lnSpc>
              <a:spcBef>
                <a:spcPts val="0"/>
              </a:spcBef>
              <a:spcAft>
                <a:spcPts val="0"/>
              </a:spcAft>
              <a:buSzPts val="2400"/>
              <a:buNone/>
              <a:defRPr sz="2400"/>
            </a:lvl6pPr>
            <a:lvl7pPr lvl="6">
              <a:lnSpc>
                <a:spcPct val="100000"/>
              </a:lnSpc>
              <a:spcBef>
                <a:spcPts val="0"/>
              </a:spcBef>
              <a:spcAft>
                <a:spcPts val="0"/>
              </a:spcAft>
              <a:buSzPts val="2400"/>
              <a:buNone/>
              <a:defRPr sz="2400"/>
            </a:lvl7pPr>
            <a:lvl8pPr lvl="7">
              <a:lnSpc>
                <a:spcPct val="100000"/>
              </a:lnSpc>
              <a:spcBef>
                <a:spcPts val="0"/>
              </a:spcBef>
              <a:spcAft>
                <a:spcPts val="0"/>
              </a:spcAft>
              <a:buSzPts val="2400"/>
              <a:buNone/>
              <a:defRPr sz="2400"/>
            </a:lvl8pPr>
            <a:lvl9pPr lvl="8">
              <a:lnSpc>
                <a:spcPct val="100000"/>
              </a:lnSpc>
              <a:spcBef>
                <a:spcPts val="0"/>
              </a:spcBef>
              <a:spcAft>
                <a:spcPts val="0"/>
              </a:spcAft>
              <a:buSzPts val="2400"/>
              <a:buNone/>
              <a:defRPr sz="2400"/>
            </a:lvl9pPr>
          </a:lstStyle>
          <a:p/>
        </p:txBody>
      </p:sp>
      <p:sp>
        <p:nvSpPr>
          <p:cNvPr id="12" name="Google Shape;12;p2"/>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13" name="Google Shape;13;p2"/>
          <p:cNvSpPr txBox="1"/>
          <p:nvPr>
            <p:ph idx="2" type="subTitle"/>
          </p:nvPr>
        </p:nvSpPr>
        <p:spPr>
          <a:xfrm>
            <a:off x="5164200" y="5133500"/>
            <a:ext cx="3979800" cy="9780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800"/>
              <a:buFont typeface="Source Sans Pro"/>
              <a:buNone/>
              <a:defRPr>
                <a:latin typeface="Source Sans Pro"/>
                <a:ea typeface="Source Sans Pro"/>
                <a:cs typeface="Source Sans Pro"/>
                <a:sym typeface="Source Sans Pro"/>
              </a:defRPr>
            </a:lvl1pPr>
            <a:lvl2pPr lvl="1" rtl="0">
              <a:lnSpc>
                <a:spcPct val="100000"/>
              </a:lnSpc>
              <a:spcBef>
                <a:spcPts val="0"/>
              </a:spcBef>
              <a:spcAft>
                <a:spcPts val="0"/>
              </a:spcAft>
              <a:buSzPts val="2400"/>
              <a:buNone/>
              <a:defRPr sz="2400"/>
            </a:lvl2pPr>
            <a:lvl3pPr lvl="2" rtl="0">
              <a:lnSpc>
                <a:spcPct val="100000"/>
              </a:lnSpc>
              <a:spcBef>
                <a:spcPts val="0"/>
              </a:spcBef>
              <a:spcAft>
                <a:spcPts val="0"/>
              </a:spcAft>
              <a:buSzPts val="2400"/>
              <a:buNone/>
              <a:defRPr sz="2400"/>
            </a:lvl3pPr>
            <a:lvl4pPr lvl="3" rtl="0">
              <a:lnSpc>
                <a:spcPct val="100000"/>
              </a:lnSpc>
              <a:spcBef>
                <a:spcPts val="0"/>
              </a:spcBef>
              <a:spcAft>
                <a:spcPts val="0"/>
              </a:spcAft>
              <a:buSzPts val="2400"/>
              <a:buNone/>
              <a:defRPr sz="2400"/>
            </a:lvl4pPr>
            <a:lvl5pPr lvl="4" rtl="0">
              <a:lnSpc>
                <a:spcPct val="100000"/>
              </a:lnSpc>
              <a:spcBef>
                <a:spcPts val="0"/>
              </a:spcBef>
              <a:spcAft>
                <a:spcPts val="0"/>
              </a:spcAft>
              <a:buSzPts val="2400"/>
              <a:buNone/>
              <a:defRPr sz="2400"/>
            </a:lvl5pPr>
            <a:lvl6pPr lvl="5" rtl="0">
              <a:lnSpc>
                <a:spcPct val="100000"/>
              </a:lnSpc>
              <a:spcBef>
                <a:spcPts val="0"/>
              </a:spcBef>
              <a:spcAft>
                <a:spcPts val="0"/>
              </a:spcAft>
              <a:buSzPts val="2400"/>
              <a:buNone/>
              <a:defRPr sz="2400"/>
            </a:lvl6pPr>
            <a:lvl7pPr lvl="6" rtl="0">
              <a:lnSpc>
                <a:spcPct val="100000"/>
              </a:lnSpc>
              <a:spcBef>
                <a:spcPts val="0"/>
              </a:spcBef>
              <a:spcAft>
                <a:spcPts val="0"/>
              </a:spcAft>
              <a:buSzPts val="2400"/>
              <a:buNone/>
              <a:defRPr sz="2400"/>
            </a:lvl7pPr>
            <a:lvl8pPr lvl="7" rtl="0">
              <a:lnSpc>
                <a:spcPct val="100000"/>
              </a:lnSpc>
              <a:spcBef>
                <a:spcPts val="0"/>
              </a:spcBef>
              <a:spcAft>
                <a:spcPts val="0"/>
              </a:spcAft>
              <a:buSzPts val="2400"/>
              <a:buNone/>
              <a:defRPr sz="2400"/>
            </a:lvl8pPr>
            <a:lvl9pPr lvl="8" rtl="0">
              <a:lnSpc>
                <a:spcPct val="100000"/>
              </a:lnSpc>
              <a:spcBef>
                <a:spcPts val="0"/>
              </a:spcBef>
              <a:spcAft>
                <a:spcPts val="0"/>
              </a:spcAft>
              <a:buSzPts val="2400"/>
              <a:buNone/>
              <a:defRPr sz="2400"/>
            </a:lvl9pPr>
          </a:lstStyle>
          <a:p/>
        </p:txBody>
      </p:sp>
      <p:cxnSp>
        <p:nvCxnSpPr>
          <p:cNvPr id="14" name="Google Shape;14;p2"/>
          <p:cNvCxnSpPr/>
          <p:nvPr/>
        </p:nvCxnSpPr>
        <p:spPr>
          <a:xfrm>
            <a:off x="844500" y="5030500"/>
            <a:ext cx="0" cy="800100"/>
          </a:xfrm>
          <a:prstGeom prst="straightConnector1">
            <a:avLst/>
          </a:prstGeom>
          <a:noFill/>
          <a:ln cap="flat" cmpd="sng" w="76200">
            <a:solidFill>
              <a:srgbClr val="F74A29"/>
            </a:solidFill>
            <a:prstDash val="solid"/>
            <a:round/>
            <a:headEnd len="med" w="med" type="none"/>
            <a:tailEnd len="med" w="med" type="none"/>
          </a:ln>
        </p:spPr>
      </p:cxnSp>
      <p:cxnSp>
        <p:nvCxnSpPr>
          <p:cNvPr id="15" name="Google Shape;15;p2"/>
          <p:cNvCxnSpPr/>
          <p:nvPr/>
        </p:nvCxnSpPr>
        <p:spPr>
          <a:xfrm>
            <a:off x="5028900" y="5030500"/>
            <a:ext cx="0" cy="800100"/>
          </a:xfrm>
          <a:prstGeom prst="straightConnector1">
            <a:avLst/>
          </a:prstGeom>
          <a:noFill/>
          <a:ln cap="flat" cmpd="sng" w="76200">
            <a:solidFill>
              <a:srgbClr val="F74A29"/>
            </a:solidFill>
            <a:prstDash val="solid"/>
            <a:round/>
            <a:headEnd len="med" w="med" type="none"/>
            <a:tailEnd len="med" w="med" type="none"/>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52" name="Shape 52"/>
        <p:cNvGrpSpPr/>
        <p:nvPr/>
      </p:nvGrpSpPr>
      <p:grpSpPr>
        <a:xfrm>
          <a:off x="0" y="0"/>
          <a:ext cx="0" cy="0"/>
          <a:chOff x="0" y="0"/>
          <a:chExt cx="0" cy="0"/>
        </a:xfrm>
      </p:grpSpPr>
      <p:sp>
        <p:nvSpPr>
          <p:cNvPr id="53" name="Google Shape;53;p11"/>
          <p:cNvSpPr txBox="1"/>
          <p:nvPr>
            <p:ph idx="1" type="body"/>
          </p:nvPr>
        </p:nvSpPr>
        <p:spPr>
          <a:xfrm>
            <a:off x="319500" y="5644967"/>
            <a:ext cx="5998800" cy="7983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Clr>
                <a:schemeClr val="accent3"/>
              </a:buClr>
              <a:buSzPts val="1800"/>
              <a:buFont typeface="Patua One"/>
              <a:buNone/>
              <a:defRPr>
                <a:solidFill>
                  <a:schemeClr val="accent3"/>
                </a:solidFill>
                <a:latin typeface="Patua One"/>
                <a:ea typeface="Patua One"/>
                <a:cs typeface="Patua One"/>
                <a:sym typeface="Patua One"/>
              </a:defRPr>
            </a:lvl1pPr>
          </a:lstStyle>
          <a:p/>
        </p:txBody>
      </p:sp>
      <p:sp>
        <p:nvSpPr>
          <p:cNvPr id="54" name="Google Shape;54;p11"/>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55" name="Shape 55"/>
        <p:cNvGrpSpPr/>
        <p:nvPr/>
      </p:nvGrpSpPr>
      <p:grpSpPr>
        <a:xfrm>
          <a:off x="0" y="0"/>
          <a:ext cx="0" cy="0"/>
          <a:chOff x="0" y="0"/>
          <a:chExt cx="0" cy="0"/>
        </a:xfrm>
      </p:grpSpPr>
      <p:sp>
        <p:nvSpPr>
          <p:cNvPr id="56" name="Google Shape;56;p12"/>
          <p:cNvSpPr txBox="1"/>
          <p:nvPr>
            <p:ph hasCustomPrompt="1" type="title"/>
          </p:nvPr>
        </p:nvSpPr>
        <p:spPr>
          <a:xfrm>
            <a:off x="311700" y="901233"/>
            <a:ext cx="8520600" cy="26400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rgbClr val="F74A29"/>
              </a:buClr>
              <a:buSzPts val="13000"/>
              <a:buNone/>
              <a:defRPr sz="13000">
                <a:solidFill>
                  <a:srgbClr val="F74A29"/>
                </a:solidFill>
              </a:defRPr>
            </a:lvl1pPr>
            <a:lvl2pPr lvl="1" rtl="0" algn="ctr">
              <a:spcBef>
                <a:spcPts val="0"/>
              </a:spcBef>
              <a:spcAft>
                <a:spcPts val="0"/>
              </a:spcAft>
              <a:buClr>
                <a:schemeClr val="dk1"/>
              </a:buClr>
              <a:buSzPts val="11000"/>
              <a:buNone/>
              <a:defRPr sz="11000">
                <a:solidFill>
                  <a:schemeClr val="dk1"/>
                </a:solidFill>
              </a:defRPr>
            </a:lvl2pPr>
            <a:lvl3pPr lvl="2" rtl="0" algn="ctr">
              <a:spcBef>
                <a:spcPts val="0"/>
              </a:spcBef>
              <a:spcAft>
                <a:spcPts val="0"/>
              </a:spcAft>
              <a:buClr>
                <a:schemeClr val="dk1"/>
              </a:buClr>
              <a:buSzPts val="11000"/>
              <a:buNone/>
              <a:defRPr sz="11000">
                <a:solidFill>
                  <a:schemeClr val="dk1"/>
                </a:solidFill>
              </a:defRPr>
            </a:lvl3pPr>
            <a:lvl4pPr lvl="3" rtl="0" algn="ctr">
              <a:spcBef>
                <a:spcPts val="0"/>
              </a:spcBef>
              <a:spcAft>
                <a:spcPts val="0"/>
              </a:spcAft>
              <a:buClr>
                <a:schemeClr val="dk1"/>
              </a:buClr>
              <a:buSzPts val="11000"/>
              <a:buNone/>
              <a:defRPr sz="11000">
                <a:solidFill>
                  <a:schemeClr val="dk1"/>
                </a:solidFill>
              </a:defRPr>
            </a:lvl4pPr>
            <a:lvl5pPr lvl="4" rtl="0" algn="ctr">
              <a:spcBef>
                <a:spcPts val="0"/>
              </a:spcBef>
              <a:spcAft>
                <a:spcPts val="0"/>
              </a:spcAft>
              <a:buClr>
                <a:schemeClr val="dk1"/>
              </a:buClr>
              <a:buSzPts val="11000"/>
              <a:buNone/>
              <a:defRPr sz="11000">
                <a:solidFill>
                  <a:schemeClr val="dk1"/>
                </a:solidFill>
              </a:defRPr>
            </a:lvl5pPr>
            <a:lvl6pPr lvl="5" rtl="0" algn="ctr">
              <a:spcBef>
                <a:spcPts val="0"/>
              </a:spcBef>
              <a:spcAft>
                <a:spcPts val="0"/>
              </a:spcAft>
              <a:buClr>
                <a:schemeClr val="dk1"/>
              </a:buClr>
              <a:buSzPts val="11000"/>
              <a:buNone/>
              <a:defRPr sz="11000">
                <a:solidFill>
                  <a:schemeClr val="dk1"/>
                </a:solidFill>
              </a:defRPr>
            </a:lvl6pPr>
            <a:lvl7pPr lvl="6" rtl="0" algn="ctr">
              <a:spcBef>
                <a:spcPts val="0"/>
              </a:spcBef>
              <a:spcAft>
                <a:spcPts val="0"/>
              </a:spcAft>
              <a:buClr>
                <a:schemeClr val="dk1"/>
              </a:buClr>
              <a:buSzPts val="11000"/>
              <a:buNone/>
              <a:defRPr sz="11000">
                <a:solidFill>
                  <a:schemeClr val="dk1"/>
                </a:solidFill>
              </a:defRPr>
            </a:lvl7pPr>
            <a:lvl8pPr lvl="7" rtl="0" algn="ctr">
              <a:spcBef>
                <a:spcPts val="0"/>
              </a:spcBef>
              <a:spcAft>
                <a:spcPts val="0"/>
              </a:spcAft>
              <a:buClr>
                <a:schemeClr val="dk1"/>
              </a:buClr>
              <a:buSzPts val="11000"/>
              <a:buNone/>
              <a:defRPr sz="11000">
                <a:solidFill>
                  <a:schemeClr val="dk1"/>
                </a:solidFill>
              </a:defRPr>
            </a:lvl8pPr>
            <a:lvl9pPr lvl="8" rtl="0" algn="ctr">
              <a:spcBef>
                <a:spcPts val="0"/>
              </a:spcBef>
              <a:spcAft>
                <a:spcPts val="0"/>
              </a:spcAft>
              <a:buClr>
                <a:schemeClr val="dk1"/>
              </a:buClr>
              <a:buSzPts val="11000"/>
              <a:buNone/>
              <a:defRPr sz="11000">
                <a:solidFill>
                  <a:schemeClr val="dk1"/>
                </a:solidFill>
              </a:defRPr>
            </a:lvl9pPr>
          </a:lstStyle>
          <a:p>
            <a:r>
              <a:t>xx%</a:t>
            </a:r>
          </a:p>
        </p:txBody>
      </p:sp>
      <p:sp>
        <p:nvSpPr>
          <p:cNvPr id="57" name="Google Shape;57;p12"/>
          <p:cNvSpPr txBox="1"/>
          <p:nvPr>
            <p:ph idx="1" type="body"/>
          </p:nvPr>
        </p:nvSpPr>
        <p:spPr>
          <a:xfrm>
            <a:off x="311700" y="3541233"/>
            <a:ext cx="8520600" cy="14289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58" name="Google Shape;58;p12"/>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9" name="Shape 59"/>
        <p:cNvGrpSpPr/>
        <p:nvPr/>
      </p:nvGrpSpPr>
      <p:grpSpPr>
        <a:xfrm>
          <a:off x="0" y="0"/>
          <a:ext cx="0" cy="0"/>
          <a:chOff x="0" y="0"/>
          <a:chExt cx="0" cy="0"/>
        </a:xfrm>
      </p:grpSpPr>
      <p:sp>
        <p:nvSpPr>
          <p:cNvPr id="60" name="Google Shape;60;p13"/>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bg>
      <p:bgPr>
        <a:solidFill>
          <a:srgbClr val="0F3960"/>
        </a:solidFill>
      </p:bgPr>
    </p:bg>
    <p:spTree>
      <p:nvGrpSpPr>
        <p:cNvPr id="16" name="Shape 16"/>
        <p:cNvGrpSpPr/>
        <p:nvPr/>
      </p:nvGrpSpPr>
      <p:grpSpPr>
        <a:xfrm>
          <a:off x="0" y="0"/>
          <a:ext cx="0" cy="0"/>
          <a:chOff x="0" y="0"/>
          <a:chExt cx="0" cy="0"/>
        </a:xfrm>
      </p:grpSpPr>
      <p:sp>
        <p:nvSpPr>
          <p:cNvPr id="17" name="Google Shape;17;p3"/>
          <p:cNvSpPr txBox="1"/>
          <p:nvPr>
            <p:ph type="title"/>
          </p:nvPr>
        </p:nvSpPr>
        <p:spPr>
          <a:xfrm>
            <a:off x="311700" y="3307400"/>
            <a:ext cx="8114400" cy="3261300"/>
          </a:xfrm>
          <a:prstGeom prst="rect">
            <a:avLst/>
          </a:prstGeom>
        </p:spPr>
        <p:txBody>
          <a:bodyPr anchorCtr="0" anchor="b" bIns="91425" lIns="91425" spcFirstLastPara="1" rIns="91425" wrap="square" tIns="91425">
            <a:noAutofit/>
          </a:bodyPr>
          <a:lstStyle>
            <a:lvl1pPr lvl="0">
              <a:spcBef>
                <a:spcPts val="0"/>
              </a:spcBef>
              <a:spcAft>
                <a:spcPts val="0"/>
              </a:spcAft>
              <a:buClr>
                <a:schemeClr val="lt1"/>
              </a:buClr>
              <a:buSzPts val="6800"/>
              <a:buFont typeface="Patua One"/>
              <a:buNone/>
              <a:defRPr sz="6800">
                <a:solidFill>
                  <a:schemeClr val="lt1"/>
                </a:solidFill>
                <a:latin typeface="Patua One"/>
                <a:ea typeface="Patua One"/>
                <a:cs typeface="Patua One"/>
                <a:sym typeface="Patua One"/>
              </a:defRPr>
            </a:lvl1pPr>
            <a:lvl2pPr lvl="1">
              <a:spcBef>
                <a:spcPts val="0"/>
              </a:spcBef>
              <a:spcAft>
                <a:spcPts val="0"/>
              </a:spcAft>
              <a:buClr>
                <a:schemeClr val="lt1"/>
              </a:buClr>
              <a:buSzPts val="6800"/>
              <a:buNone/>
              <a:defRPr sz="6800">
                <a:solidFill>
                  <a:schemeClr val="lt1"/>
                </a:solidFill>
              </a:defRPr>
            </a:lvl2pPr>
            <a:lvl3pPr lvl="2">
              <a:spcBef>
                <a:spcPts val="0"/>
              </a:spcBef>
              <a:spcAft>
                <a:spcPts val="0"/>
              </a:spcAft>
              <a:buClr>
                <a:schemeClr val="lt1"/>
              </a:buClr>
              <a:buSzPts val="6800"/>
              <a:buNone/>
              <a:defRPr sz="6800">
                <a:solidFill>
                  <a:schemeClr val="lt1"/>
                </a:solidFill>
              </a:defRPr>
            </a:lvl3pPr>
            <a:lvl4pPr lvl="3">
              <a:spcBef>
                <a:spcPts val="0"/>
              </a:spcBef>
              <a:spcAft>
                <a:spcPts val="0"/>
              </a:spcAft>
              <a:buClr>
                <a:schemeClr val="lt1"/>
              </a:buClr>
              <a:buSzPts val="6800"/>
              <a:buNone/>
              <a:defRPr sz="6800">
                <a:solidFill>
                  <a:schemeClr val="lt1"/>
                </a:solidFill>
              </a:defRPr>
            </a:lvl4pPr>
            <a:lvl5pPr lvl="4">
              <a:spcBef>
                <a:spcPts val="0"/>
              </a:spcBef>
              <a:spcAft>
                <a:spcPts val="0"/>
              </a:spcAft>
              <a:buClr>
                <a:schemeClr val="lt1"/>
              </a:buClr>
              <a:buSzPts val="6800"/>
              <a:buNone/>
              <a:defRPr sz="6800">
                <a:solidFill>
                  <a:schemeClr val="lt1"/>
                </a:solidFill>
              </a:defRPr>
            </a:lvl5pPr>
            <a:lvl6pPr lvl="5">
              <a:spcBef>
                <a:spcPts val="0"/>
              </a:spcBef>
              <a:spcAft>
                <a:spcPts val="0"/>
              </a:spcAft>
              <a:buClr>
                <a:schemeClr val="lt1"/>
              </a:buClr>
              <a:buSzPts val="6800"/>
              <a:buNone/>
              <a:defRPr sz="6800">
                <a:solidFill>
                  <a:schemeClr val="lt1"/>
                </a:solidFill>
              </a:defRPr>
            </a:lvl6pPr>
            <a:lvl7pPr lvl="6">
              <a:spcBef>
                <a:spcPts val="0"/>
              </a:spcBef>
              <a:spcAft>
                <a:spcPts val="0"/>
              </a:spcAft>
              <a:buClr>
                <a:schemeClr val="lt1"/>
              </a:buClr>
              <a:buSzPts val="6800"/>
              <a:buNone/>
              <a:defRPr sz="6800">
                <a:solidFill>
                  <a:schemeClr val="lt1"/>
                </a:solidFill>
              </a:defRPr>
            </a:lvl7pPr>
            <a:lvl8pPr lvl="7">
              <a:spcBef>
                <a:spcPts val="0"/>
              </a:spcBef>
              <a:spcAft>
                <a:spcPts val="0"/>
              </a:spcAft>
              <a:buClr>
                <a:schemeClr val="lt1"/>
              </a:buClr>
              <a:buSzPts val="6800"/>
              <a:buNone/>
              <a:defRPr sz="6800">
                <a:solidFill>
                  <a:schemeClr val="lt1"/>
                </a:solidFill>
              </a:defRPr>
            </a:lvl8pPr>
            <a:lvl9pPr lvl="8">
              <a:spcBef>
                <a:spcPts val="0"/>
              </a:spcBef>
              <a:spcAft>
                <a:spcPts val="0"/>
              </a:spcAft>
              <a:buClr>
                <a:schemeClr val="lt1"/>
              </a:buClr>
              <a:buSzPts val="6800"/>
              <a:buNone/>
              <a:defRPr sz="6800">
                <a:solidFill>
                  <a:schemeClr val="lt1"/>
                </a:solidFill>
              </a:defRPr>
            </a:lvl9pPr>
          </a:lstStyle>
          <a:p/>
        </p:txBody>
      </p:sp>
      <p:sp>
        <p:nvSpPr>
          <p:cNvPr id="18" name="Google Shape;18;p3"/>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9" name="Shape 19"/>
        <p:cNvGrpSpPr/>
        <p:nvPr/>
      </p:nvGrpSpPr>
      <p:grpSpPr>
        <a:xfrm>
          <a:off x="0" y="0"/>
          <a:ext cx="0" cy="0"/>
          <a:chOff x="0" y="0"/>
          <a:chExt cx="0" cy="0"/>
        </a:xfrm>
      </p:grpSpPr>
      <p:sp>
        <p:nvSpPr>
          <p:cNvPr id="20" name="Google Shape;20;p4"/>
          <p:cNvSpPr txBox="1"/>
          <p:nvPr>
            <p:ph type="title"/>
          </p:nvPr>
        </p:nvSpPr>
        <p:spPr>
          <a:xfrm>
            <a:off x="311700" y="593367"/>
            <a:ext cx="4087500" cy="14388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1" name="Google Shape;21;p4"/>
          <p:cNvSpPr txBox="1"/>
          <p:nvPr>
            <p:ph idx="1" type="body"/>
          </p:nvPr>
        </p:nvSpPr>
        <p:spPr>
          <a:xfrm>
            <a:off x="684425" y="2395667"/>
            <a:ext cx="4291500" cy="45552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2" name="Google Shape;22;p4"/>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cxnSp>
        <p:nvCxnSpPr>
          <p:cNvPr id="23" name="Google Shape;23;p4"/>
          <p:cNvCxnSpPr/>
          <p:nvPr/>
        </p:nvCxnSpPr>
        <p:spPr>
          <a:xfrm>
            <a:off x="517325" y="2286600"/>
            <a:ext cx="0" cy="800100"/>
          </a:xfrm>
          <a:prstGeom prst="straightConnector1">
            <a:avLst/>
          </a:prstGeom>
          <a:noFill/>
          <a:ln cap="flat" cmpd="sng" w="76200">
            <a:solidFill>
              <a:srgbClr val="F74A29"/>
            </a:solidFill>
            <a:prstDash val="solid"/>
            <a:round/>
            <a:headEnd len="med" w="med" type="none"/>
            <a:tailEnd len="med" w="med" type="none"/>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txBox="1"/>
          <p:nvPr>
            <p:ph type="title"/>
          </p:nvPr>
        </p:nvSpPr>
        <p:spPr>
          <a:xfrm>
            <a:off x="311700" y="593367"/>
            <a:ext cx="8520600" cy="7635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6" name="Google Shape;26;p5"/>
          <p:cNvSpPr txBox="1"/>
          <p:nvPr>
            <p:ph idx="1" type="body"/>
          </p:nvPr>
        </p:nvSpPr>
        <p:spPr>
          <a:xfrm>
            <a:off x="311700" y="1536633"/>
            <a:ext cx="3999900" cy="45552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7" name="Google Shape;27;p5"/>
          <p:cNvSpPr txBox="1"/>
          <p:nvPr>
            <p:ph idx="2" type="body"/>
          </p:nvPr>
        </p:nvSpPr>
        <p:spPr>
          <a:xfrm>
            <a:off x="4832400" y="1536633"/>
            <a:ext cx="3999900" cy="45552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8" name="Google Shape;28;p5"/>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9" name="Shape 29"/>
        <p:cNvGrpSpPr/>
        <p:nvPr/>
      </p:nvGrpSpPr>
      <p:grpSpPr>
        <a:xfrm>
          <a:off x="0" y="0"/>
          <a:ext cx="0" cy="0"/>
          <a:chOff x="0" y="0"/>
          <a:chExt cx="0" cy="0"/>
        </a:xfrm>
      </p:grpSpPr>
      <p:sp>
        <p:nvSpPr>
          <p:cNvPr id="30" name="Google Shape;30;p6"/>
          <p:cNvSpPr txBox="1"/>
          <p:nvPr>
            <p:ph type="title"/>
          </p:nvPr>
        </p:nvSpPr>
        <p:spPr>
          <a:xfrm>
            <a:off x="5721750" y="769367"/>
            <a:ext cx="3026700" cy="24468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1" name="Google Shape;31;p6"/>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32" name="Google Shape;32;p6"/>
          <p:cNvSpPr txBox="1"/>
          <p:nvPr>
            <p:ph idx="1" type="body"/>
          </p:nvPr>
        </p:nvSpPr>
        <p:spPr>
          <a:xfrm>
            <a:off x="5837025" y="3002567"/>
            <a:ext cx="2567400" cy="45552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33" name="Shape 33"/>
        <p:cNvGrpSpPr/>
        <p:nvPr/>
      </p:nvGrpSpPr>
      <p:grpSpPr>
        <a:xfrm>
          <a:off x="0" y="0"/>
          <a:ext cx="0" cy="0"/>
          <a:chOff x="0" y="0"/>
          <a:chExt cx="0" cy="0"/>
        </a:xfrm>
      </p:grpSpPr>
      <p:sp>
        <p:nvSpPr>
          <p:cNvPr id="34" name="Google Shape;34;p7"/>
          <p:cNvSpPr txBox="1"/>
          <p:nvPr>
            <p:ph type="title"/>
          </p:nvPr>
        </p:nvSpPr>
        <p:spPr>
          <a:xfrm>
            <a:off x="311700" y="842400"/>
            <a:ext cx="2808000" cy="1007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5" name="Google Shape;35;p7"/>
          <p:cNvSpPr txBox="1"/>
          <p:nvPr>
            <p:ph idx="1" type="body"/>
          </p:nvPr>
        </p:nvSpPr>
        <p:spPr>
          <a:xfrm>
            <a:off x="311700" y="1987833"/>
            <a:ext cx="2808000" cy="45720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6" name="Google Shape;36;p7"/>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rgbClr val="F74A29"/>
        </a:solidFill>
      </p:bgPr>
    </p:bg>
    <p:spTree>
      <p:nvGrpSpPr>
        <p:cNvPr id="37" name="Shape 37"/>
        <p:cNvGrpSpPr/>
        <p:nvPr/>
      </p:nvGrpSpPr>
      <p:grpSpPr>
        <a:xfrm>
          <a:off x="0" y="0"/>
          <a:ext cx="0" cy="0"/>
          <a:chOff x="0" y="0"/>
          <a:chExt cx="0" cy="0"/>
        </a:xfrm>
      </p:grpSpPr>
      <p:sp>
        <p:nvSpPr>
          <p:cNvPr id="38" name="Google Shape;38;p8"/>
          <p:cNvSpPr txBox="1"/>
          <p:nvPr>
            <p:ph type="title"/>
          </p:nvPr>
        </p:nvSpPr>
        <p:spPr>
          <a:xfrm>
            <a:off x="490250" y="701800"/>
            <a:ext cx="5683800" cy="54543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39" name="Google Shape;39;p8"/>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40" name="Shape 40"/>
        <p:cNvGrpSpPr/>
        <p:nvPr/>
      </p:nvGrpSpPr>
      <p:grpSpPr>
        <a:xfrm>
          <a:off x="0" y="0"/>
          <a:ext cx="0" cy="0"/>
          <a:chOff x="0" y="0"/>
          <a:chExt cx="0" cy="0"/>
        </a:xfrm>
      </p:grpSpPr>
      <p:sp>
        <p:nvSpPr>
          <p:cNvPr id="41" name="Google Shape;41;p9"/>
          <p:cNvSpPr/>
          <p:nvPr/>
        </p:nvSpPr>
        <p:spPr>
          <a:xfrm>
            <a:off x="4531000" y="-55267"/>
            <a:ext cx="4671000" cy="6937500"/>
          </a:xfrm>
          <a:prstGeom prst="rect">
            <a:avLst/>
          </a:prstGeom>
          <a:solidFill>
            <a:srgbClr val="0F396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9"/>
          <p:cNvSpPr txBox="1"/>
          <p:nvPr>
            <p:ph type="title"/>
          </p:nvPr>
        </p:nvSpPr>
        <p:spPr>
          <a:xfrm>
            <a:off x="265500" y="1834132"/>
            <a:ext cx="4045200" cy="2069100"/>
          </a:xfrm>
          <a:prstGeom prst="rect">
            <a:avLst/>
          </a:prstGeom>
        </p:spPr>
        <p:txBody>
          <a:bodyPr anchorCtr="0" anchor="b" bIns="91425" lIns="91425" spcFirstLastPara="1" rIns="91425" wrap="square" tIns="91425">
            <a:no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43" name="Google Shape;43;p9"/>
          <p:cNvSpPr txBox="1"/>
          <p:nvPr>
            <p:ph idx="1" type="subTitle"/>
          </p:nvPr>
        </p:nvSpPr>
        <p:spPr>
          <a:xfrm>
            <a:off x="265500" y="3974834"/>
            <a:ext cx="4045200" cy="17940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44" name="Google Shape;44;p9"/>
          <p:cNvSpPr txBox="1"/>
          <p:nvPr>
            <p:ph idx="2" type="body"/>
          </p:nvPr>
        </p:nvSpPr>
        <p:spPr>
          <a:xfrm>
            <a:off x="4939500" y="965600"/>
            <a:ext cx="4045200" cy="53865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45" name="Google Shape;45;p9"/>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 Orange">
  <p:cSld name="SECTION_TITLE_AND_DESCRIPTION_1">
    <p:spTree>
      <p:nvGrpSpPr>
        <p:cNvPr id="46" name="Shape 46"/>
        <p:cNvGrpSpPr/>
        <p:nvPr/>
      </p:nvGrpSpPr>
      <p:grpSpPr>
        <a:xfrm>
          <a:off x="0" y="0"/>
          <a:ext cx="0" cy="0"/>
          <a:chOff x="0" y="0"/>
          <a:chExt cx="0" cy="0"/>
        </a:xfrm>
      </p:grpSpPr>
      <p:sp>
        <p:nvSpPr>
          <p:cNvPr id="47" name="Google Shape;47;p10"/>
          <p:cNvSpPr/>
          <p:nvPr/>
        </p:nvSpPr>
        <p:spPr>
          <a:xfrm>
            <a:off x="4531000" y="-55267"/>
            <a:ext cx="4671000" cy="6937500"/>
          </a:xfrm>
          <a:prstGeom prst="rect">
            <a:avLst/>
          </a:prstGeom>
          <a:solidFill>
            <a:srgbClr val="F74A2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10"/>
          <p:cNvSpPr txBox="1"/>
          <p:nvPr>
            <p:ph type="title"/>
          </p:nvPr>
        </p:nvSpPr>
        <p:spPr>
          <a:xfrm>
            <a:off x="265500" y="1834132"/>
            <a:ext cx="4045200" cy="2069100"/>
          </a:xfrm>
          <a:prstGeom prst="rect">
            <a:avLst/>
          </a:prstGeom>
        </p:spPr>
        <p:txBody>
          <a:bodyPr anchorCtr="0" anchor="b" bIns="91425" lIns="91425" spcFirstLastPara="1" rIns="91425" wrap="square" tIns="91425">
            <a:noAutofit/>
          </a:bodyPr>
          <a:lstStyle>
            <a:lvl1pPr lvl="0" rtl="0" algn="ctr">
              <a:spcBef>
                <a:spcPts val="0"/>
              </a:spcBef>
              <a:spcAft>
                <a:spcPts val="0"/>
              </a:spcAft>
              <a:buClr>
                <a:srgbClr val="F74A29"/>
              </a:buClr>
              <a:buSzPts val="3800"/>
              <a:buNone/>
              <a:defRPr sz="3800">
                <a:solidFill>
                  <a:srgbClr val="F74A29"/>
                </a:solidFill>
              </a:defRPr>
            </a:lvl1pPr>
            <a:lvl2pPr lvl="1" rtl="0" algn="ctr">
              <a:spcBef>
                <a:spcPts val="0"/>
              </a:spcBef>
              <a:spcAft>
                <a:spcPts val="0"/>
              </a:spcAft>
              <a:buSzPts val="3800"/>
              <a:buNone/>
              <a:defRPr sz="3800"/>
            </a:lvl2pPr>
            <a:lvl3pPr lvl="2" rtl="0" algn="ctr">
              <a:spcBef>
                <a:spcPts val="0"/>
              </a:spcBef>
              <a:spcAft>
                <a:spcPts val="0"/>
              </a:spcAft>
              <a:buSzPts val="3800"/>
              <a:buNone/>
              <a:defRPr sz="3800"/>
            </a:lvl3pPr>
            <a:lvl4pPr lvl="3" rtl="0" algn="ctr">
              <a:spcBef>
                <a:spcPts val="0"/>
              </a:spcBef>
              <a:spcAft>
                <a:spcPts val="0"/>
              </a:spcAft>
              <a:buSzPts val="3800"/>
              <a:buNone/>
              <a:defRPr sz="3800"/>
            </a:lvl4pPr>
            <a:lvl5pPr lvl="4" rtl="0" algn="ctr">
              <a:spcBef>
                <a:spcPts val="0"/>
              </a:spcBef>
              <a:spcAft>
                <a:spcPts val="0"/>
              </a:spcAft>
              <a:buSzPts val="3800"/>
              <a:buNone/>
              <a:defRPr sz="3800"/>
            </a:lvl5pPr>
            <a:lvl6pPr lvl="5" rtl="0" algn="ctr">
              <a:spcBef>
                <a:spcPts val="0"/>
              </a:spcBef>
              <a:spcAft>
                <a:spcPts val="0"/>
              </a:spcAft>
              <a:buSzPts val="3800"/>
              <a:buNone/>
              <a:defRPr sz="3800"/>
            </a:lvl6pPr>
            <a:lvl7pPr lvl="6" rtl="0" algn="ctr">
              <a:spcBef>
                <a:spcPts val="0"/>
              </a:spcBef>
              <a:spcAft>
                <a:spcPts val="0"/>
              </a:spcAft>
              <a:buSzPts val="3800"/>
              <a:buNone/>
              <a:defRPr sz="3800"/>
            </a:lvl7pPr>
            <a:lvl8pPr lvl="7" rtl="0" algn="ctr">
              <a:spcBef>
                <a:spcPts val="0"/>
              </a:spcBef>
              <a:spcAft>
                <a:spcPts val="0"/>
              </a:spcAft>
              <a:buSzPts val="3800"/>
              <a:buNone/>
              <a:defRPr sz="3800"/>
            </a:lvl8pPr>
            <a:lvl9pPr lvl="8" rtl="0" algn="ctr">
              <a:spcBef>
                <a:spcPts val="0"/>
              </a:spcBef>
              <a:spcAft>
                <a:spcPts val="0"/>
              </a:spcAft>
              <a:buSzPts val="3800"/>
              <a:buNone/>
              <a:defRPr sz="3800"/>
            </a:lvl9pPr>
          </a:lstStyle>
          <a:p/>
        </p:txBody>
      </p:sp>
      <p:sp>
        <p:nvSpPr>
          <p:cNvPr id="49" name="Google Shape;49;p10"/>
          <p:cNvSpPr txBox="1"/>
          <p:nvPr>
            <p:ph idx="1" type="subTitle"/>
          </p:nvPr>
        </p:nvSpPr>
        <p:spPr>
          <a:xfrm>
            <a:off x="265500" y="3974834"/>
            <a:ext cx="4045200" cy="17940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800"/>
              <a:buNone/>
              <a:defRPr/>
            </a:lvl1pPr>
            <a:lvl2pPr lvl="1" rtl="0" algn="ctr">
              <a:lnSpc>
                <a:spcPct val="100000"/>
              </a:lnSpc>
              <a:spcBef>
                <a:spcPts val="0"/>
              </a:spcBef>
              <a:spcAft>
                <a:spcPts val="0"/>
              </a:spcAft>
              <a:buSzPts val="1800"/>
              <a:buNone/>
              <a:defRPr sz="1800"/>
            </a:lvl2pPr>
            <a:lvl3pPr lvl="2" rtl="0" algn="ctr">
              <a:lnSpc>
                <a:spcPct val="100000"/>
              </a:lnSpc>
              <a:spcBef>
                <a:spcPts val="0"/>
              </a:spcBef>
              <a:spcAft>
                <a:spcPts val="0"/>
              </a:spcAft>
              <a:buSzPts val="1800"/>
              <a:buNone/>
              <a:defRPr sz="1800"/>
            </a:lvl3pPr>
            <a:lvl4pPr lvl="3" rtl="0" algn="ctr">
              <a:lnSpc>
                <a:spcPct val="100000"/>
              </a:lnSpc>
              <a:spcBef>
                <a:spcPts val="0"/>
              </a:spcBef>
              <a:spcAft>
                <a:spcPts val="0"/>
              </a:spcAft>
              <a:buSzPts val="1800"/>
              <a:buNone/>
              <a:defRPr sz="1800"/>
            </a:lvl4pPr>
            <a:lvl5pPr lvl="4" rtl="0" algn="ctr">
              <a:lnSpc>
                <a:spcPct val="100000"/>
              </a:lnSpc>
              <a:spcBef>
                <a:spcPts val="0"/>
              </a:spcBef>
              <a:spcAft>
                <a:spcPts val="0"/>
              </a:spcAft>
              <a:buSzPts val="1800"/>
              <a:buNone/>
              <a:defRPr sz="1800"/>
            </a:lvl5pPr>
            <a:lvl6pPr lvl="5" rtl="0" algn="ctr">
              <a:lnSpc>
                <a:spcPct val="100000"/>
              </a:lnSpc>
              <a:spcBef>
                <a:spcPts val="0"/>
              </a:spcBef>
              <a:spcAft>
                <a:spcPts val="0"/>
              </a:spcAft>
              <a:buSzPts val="1800"/>
              <a:buNone/>
              <a:defRPr sz="1800"/>
            </a:lvl6pPr>
            <a:lvl7pPr lvl="6" rtl="0" algn="ctr">
              <a:lnSpc>
                <a:spcPct val="100000"/>
              </a:lnSpc>
              <a:spcBef>
                <a:spcPts val="0"/>
              </a:spcBef>
              <a:spcAft>
                <a:spcPts val="0"/>
              </a:spcAft>
              <a:buSzPts val="1800"/>
              <a:buNone/>
              <a:defRPr sz="1800"/>
            </a:lvl7pPr>
            <a:lvl8pPr lvl="7" rtl="0" algn="ctr">
              <a:lnSpc>
                <a:spcPct val="100000"/>
              </a:lnSpc>
              <a:spcBef>
                <a:spcPts val="0"/>
              </a:spcBef>
              <a:spcAft>
                <a:spcPts val="0"/>
              </a:spcAft>
              <a:buSzPts val="1800"/>
              <a:buNone/>
              <a:defRPr sz="1800"/>
            </a:lvl8pPr>
            <a:lvl9pPr lvl="8" rtl="0" algn="ctr">
              <a:lnSpc>
                <a:spcPct val="100000"/>
              </a:lnSpc>
              <a:spcBef>
                <a:spcPts val="0"/>
              </a:spcBef>
              <a:spcAft>
                <a:spcPts val="0"/>
              </a:spcAft>
              <a:buSzPts val="1800"/>
              <a:buNone/>
              <a:defRPr sz="1800"/>
            </a:lvl9pPr>
          </a:lstStyle>
          <a:p/>
        </p:txBody>
      </p:sp>
      <p:sp>
        <p:nvSpPr>
          <p:cNvPr id="50" name="Google Shape;50;p10"/>
          <p:cNvSpPr txBox="1"/>
          <p:nvPr>
            <p:ph idx="2" type="body"/>
          </p:nvPr>
        </p:nvSpPr>
        <p:spPr>
          <a:xfrm>
            <a:off x="4939500" y="965600"/>
            <a:ext cx="4045200" cy="5386500"/>
          </a:xfrm>
          <a:prstGeom prst="rect">
            <a:avLst/>
          </a:prstGeom>
        </p:spPr>
        <p:txBody>
          <a:bodyPr anchorCtr="0" anchor="ctr" bIns="91425" lIns="91425" spcFirstLastPara="1" rIns="91425" wrap="square" tIns="91425">
            <a:noAutofit/>
          </a:bodyPr>
          <a:lstStyle>
            <a:lvl1pPr indent="-342900" lvl="0" marL="457200" rtl="0">
              <a:spcBef>
                <a:spcPts val="0"/>
              </a:spcBef>
              <a:spcAft>
                <a:spcPts val="0"/>
              </a:spcAft>
              <a:buClr>
                <a:schemeClr val="lt1"/>
              </a:buClr>
              <a:buSzPts val="1800"/>
              <a:buChar char="●"/>
              <a:defRPr>
                <a:solidFill>
                  <a:schemeClr val="lt1"/>
                </a:solidFill>
              </a:defRPr>
            </a:lvl1pPr>
            <a:lvl2pPr indent="-317500" lvl="1" marL="914400" rtl="0">
              <a:spcBef>
                <a:spcPts val="1600"/>
              </a:spcBef>
              <a:spcAft>
                <a:spcPts val="0"/>
              </a:spcAft>
              <a:buClr>
                <a:schemeClr val="lt1"/>
              </a:buClr>
              <a:buSzPts val="1400"/>
              <a:buChar char="○"/>
              <a:defRPr>
                <a:solidFill>
                  <a:schemeClr val="lt1"/>
                </a:solidFill>
              </a:defRPr>
            </a:lvl2pPr>
            <a:lvl3pPr indent="-317500" lvl="2" marL="1371600" rtl="0">
              <a:spcBef>
                <a:spcPts val="1600"/>
              </a:spcBef>
              <a:spcAft>
                <a:spcPts val="0"/>
              </a:spcAft>
              <a:buClr>
                <a:schemeClr val="lt1"/>
              </a:buClr>
              <a:buSzPts val="1400"/>
              <a:buChar char="■"/>
              <a:defRPr>
                <a:solidFill>
                  <a:schemeClr val="lt1"/>
                </a:solidFill>
              </a:defRPr>
            </a:lvl3pPr>
            <a:lvl4pPr indent="-317500" lvl="3" marL="1828800" rtl="0">
              <a:spcBef>
                <a:spcPts val="1600"/>
              </a:spcBef>
              <a:spcAft>
                <a:spcPts val="0"/>
              </a:spcAft>
              <a:buClr>
                <a:schemeClr val="lt1"/>
              </a:buClr>
              <a:buSzPts val="1400"/>
              <a:buChar char="●"/>
              <a:defRPr>
                <a:solidFill>
                  <a:schemeClr val="lt1"/>
                </a:solidFill>
              </a:defRPr>
            </a:lvl4pPr>
            <a:lvl5pPr indent="-317500" lvl="4" marL="2286000" rtl="0">
              <a:spcBef>
                <a:spcPts val="1600"/>
              </a:spcBef>
              <a:spcAft>
                <a:spcPts val="0"/>
              </a:spcAft>
              <a:buClr>
                <a:schemeClr val="lt1"/>
              </a:buClr>
              <a:buSzPts val="1400"/>
              <a:buChar char="○"/>
              <a:defRPr>
                <a:solidFill>
                  <a:schemeClr val="lt1"/>
                </a:solidFill>
              </a:defRPr>
            </a:lvl5pPr>
            <a:lvl6pPr indent="-317500" lvl="5" marL="2743200" rtl="0">
              <a:spcBef>
                <a:spcPts val="1600"/>
              </a:spcBef>
              <a:spcAft>
                <a:spcPts val="0"/>
              </a:spcAft>
              <a:buClr>
                <a:schemeClr val="lt1"/>
              </a:buClr>
              <a:buSzPts val="1400"/>
              <a:buChar char="■"/>
              <a:defRPr>
                <a:solidFill>
                  <a:schemeClr val="lt1"/>
                </a:solidFill>
              </a:defRPr>
            </a:lvl6pPr>
            <a:lvl7pPr indent="-317500" lvl="6" marL="3200400" rtl="0">
              <a:spcBef>
                <a:spcPts val="1600"/>
              </a:spcBef>
              <a:spcAft>
                <a:spcPts val="0"/>
              </a:spcAft>
              <a:buClr>
                <a:schemeClr val="lt1"/>
              </a:buClr>
              <a:buSzPts val="1400"/>
              <a:buChar char="●"/>
              <a:defRPr>
                <a:solidFill>
                  <a:schemeClr val="lt1"/>
                </a:solidFill>
              </a:defRPr>
            </a:lvl7pPr>
            <a:lvl8pPr indent="-317500" lvl="7" marL="3657600" rtl="0">
              <a:spcBef>
                <a:spcPts val="1600"/>
              </a:spcBef>
              <a:spcAft>
                <a:spcPts val="0"/>
              </a:spcAft>
              <a:buClr>
                <a:schemeClr val="lt1"/>
              </a:buClr>
              <a:buSzPts val="1400"/>
              <a:buChar char="○"/>
              <a:defRPr>
                <a:solidFill>
                  <a:schemeClr val="lt1"/>
                </a:solidFill>
              </a:defRPr>
            </a:lvl8pPr>
            <a:lvl9pPr indent="-317500" lvl="8" marL="4114800" rtl="0">
              <a:spcBef>
                <a:spcPts val="1600"/>
              </a:spcBef>
              <a:spcAft>
                <a:spcPts val="1600"/>
              </a:spcAft>
              <a:buClr>
                <a:schemeClr val="lt1"/>
              </a:buClr>
              <a:buSzPts val="1400"/>
              <a:buChar char="■"/>
              <a:defRPr>
                <a:solidFill>
                  <a:schemeClr val="lt1"/>
                </a:solidFill>
              </a:defRPr>
            </a:lvl9pPr>
          </a:lstStyle>
          <a:p/>
        </p:txBody>
      </p:sp>
      <p:sp>
        <p:nvSpPr>
          <p:cNvPr id="51" name="Google Shape;51;p10"/>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gameday">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593367"/>
            <a:ext cx="8520600" cy="7635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rgbClr val="1B4F82"/>
              </a:buClr>
              <a:buSzPts val="3000"/>
              <a:buFont typeface="Patua One"/>
              <a:buNone/>
              <a:defRPr sz="3000">
                <a:solidFill>
                  <a:srgbClr val="1B4F82"/>
                </a:solidFill>
                <a:latin typeface="Patua One"/>
                <a:ea typeface="Patua One"/>
                <a:cs typeface="Patua One"/>
                <a:sym typeface="Patua One"/>
              </a:defRPr>
            </a:lvl1pPr>
            <a:lvl2pPr lvl="1">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2pPr>
            <a:lvl3pPr lvl="2">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3pPr>
            <a:lvl4pPr lvl="3">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4pPr>
            <a:lvl5pPr lvl="4">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5pPr>
            <a:lvl6pPr lvl="5">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6pPr>
            <a:lvl7pPr lvl="6">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7pPr>
            <a:lvl8pPr lvl="7">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8pPr>
            <a:lvl9pPr lvl="8">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9pPr>
          </a:lstStyle>
          <a:p/>
        </p:txBody>
      </p:sp>
      <p:sp>
        <p:nvSpPr>
          <p:cNvPr id="7" name="Google Shape;7;p1"/>
          <p:cNvSpPr txBox="1"/>
          <p:nvPr>
            <p:ph idx="1" type="body"/>
          </p:nvPr>
        </p:nvSpPr>
        <p:spPr>
          <a:xfrm>
            <a:off x="311700" y="1536633"/>
            <a:ext cx="8520600" cy="45552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Font typeface="Source Sans Pro"/>
              <a:buChar char="●"/>
              <a:defRPr sz="1800">
                <a:solidFill>
                  <a:schemeClr val="dk2"/>
                </a:solidFill>
                <a:latin typeface="Source Sans Pro"/>
                <a:ea typeface="Source Sans Pro"/>
                <a:cs typeface="Source Sans Pro"/>
                <a:sym typeface="Source Sans Pro"/>
              </a:defRPr>
            </a:lvl1pPr>
            <a:lvl2pPr indent="-317500" lvl="1" marL="914400">
              <a:lnSpc>
                <a:spcPct val="115000"/>
              </a:lnSpc>
              <a:spcBef>
                <a:spcPts val="1600"/>
              </a:spcBef>
              <a:spcAft>
                <a:spcPts val="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2pPr>
            <a:lvl3pPr indent="-317500" lvl="2" marL="1371600">
              <a:lnSpc>
                <a:spcPct val="115000"/>
              </a:lnSpc>
              <a:spcBef>
                <a:spcPts val="1600"/>
              </a:spcBef>
              <a:spcAft>
                <a:spcPts val="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3pPr>
            <a:lvl4pPr indent="-317500" lvl="3" marL="1828800">
              <a:lnSpc>
                <a:spcPct val="115000"/>
              </a:lnSpc>
              <a:spcBef>
                <a:spcPts val="1600"/>
              </a:spcBef>
              <a:spcAft>
                <a:spcPts val="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4pPr>
            <a:lvl5pPr indent="-317500" lvl="4" marL="2286000">
              <a:lnSpc>
                <a:spcPct val="115000"/>
              </a:lnSpc>
              <a:spcBef>
                <a:spcPts val="1600"/>
              </a:spcBef>
              <a:spcAft>
                <a:spcPts val="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5pPr>
            <a:lvl6pPr indent="-317500" lvl="5" marL="2743200">
              <a:lnSpc>
                <a:spcPct val="115000"/>
              </a:lnSpc>
              <a:spcBef>
                <a:spcPts val="1600"/>
              </a:spcBef>
              <a:spcAft>
                <a:spcPts val="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6pPr>
            <a:lvl7pPr indent="-317500" lvl="6" marL="3200400">
              <a:lnSpc>
                <a:spcPct val="115000"/>
              </a:lnSpc>
              <a:spcBef>
                <a:spcPts val="1600"/>
              </a:spcBef>
              <a:spcAft>
                <a:spcPts val="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7pPr>
            <a:lvl8pPr indent="-317500" lvl="7" marL="3657600">
              <a:lnSpc>
                <a:spcPct val="115000"/>
              </a:lnSpc>
              <a:spcBef>
                <a:spcPts val="1600"/>
              </a:spcBef>
              <a:spcAft>
                <a:spcPts val="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8pPr>
            <a:lvl9pPr indent="-317500" lvl="8" marL="4114800">
              <a:lnSpc>
                <a:spcPct val="115000"/>
              </a:lnSpc>
              <a:spcBef>
                <a:spcPts val="1600"/>
              </a:spcBef>
              <a:spcAft>
                <a:spcPts val="160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9pPr>
          </a:lstStyle>
          <a:p/>
        </p:txBody>
      </p:sp>
      <p:sp>
        <p:nvSpPr>
          <p:cNvPr id="8" name="Google Shape;8;p1"/>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latin typeface="Proxima Nova"/>
                <a:ea typeface="Proxima Nova"/>
                <a:cs typeface="Proxima Nova"/>
                <a:sym typeface="Proxima Nova"/>
              </a:defRPr>
            </a:lvl1pPr>
            <a:lvl2pPr lvl="1" algn="r">
              <a:buNone/>
              <a:defRPr sz="1000">
                <a:solidFill>
                  <a:schemeClr val="dk2"/>
                </a:solidFill>
                <a:latin typeface="Proxima Nova"/>
                <a:ea typeface="Proxima Nova"/>
                <a:cs typeface="Proxima Nova"/>
                <a:sym typeface="Proxima Nova"/>
              </a:defRPr>
            </a:lvl2pPr>
            <a:lvl3pPr lvl="2" algn="r">
              <a:buNone/>
              <a:defRPr sz="1000">
                <a:solidFill>
                  <a:schemeClr val="dk2"/>
                </a:solidFill>
                <a:latin typeface="Proxima Nova"/>
                <a:ea typeface="Proxima Nova"/>
                <a:cs typeface="Proxima Nova"/>
                <a:sym typeface="Proxima Nova"/>
              </a:defRPr>
            </a:lvl3pPr>
            <a:lvl4pPr lvl="3" algn="r">
              <a:buNone/>
              <a:defRPr sz="1000">
                <a:solidFill>
                  <a:schemeClr val="dk2"/>
                </a:solidFill>
                <a:latin typeface="Proxima Nova"/>
                <a:ea typeface="Proxima Nova"/>
                <a:cs typeface="Proxima Nova"/>
                <a:sym typeface="Proxima Nova"/>
              </a:defRPr>
            </a:lvl4pPr>
            <a:lvl5pPr lvl="4" algn="r">
              <a:buNone/>
              <a:defRPr sz="1000">
                <a:solidFill>
                  <a:schemeClr val="dk2"/>
                </a:solidFill>
                <a:latin typeface="Proxima Nova"/>
                <a:ea typeface="Proxima Nova"/>
                <a:cs typeface="Proxima Nova"/>
                <a:sym typeface="Proxima Nova"/>
              </a:defRPr>
            </a:lvl5pPr>
            <a:lvl6pPr lvl="5" algn="r">
              <a:buNone/>
              <a:defRPr sz="1000">
                <a:solidFill>
                  <a:schemeClr val="dk2"/>
                </a:solidFill>
                <a:latin typeface="Proxima Nova"/>
                <a:ea typeface="Proxima Nova"/>
                <a:cs typeface="Proxima Nova"/>
                <a:sym typeface="Proxima Nova"/>
              </a:defRPr>
            </a:lvl6pPr>
            <a:lvl7pPr lvl="6" algn="r">
              <a:buNone/>
              <a:defRPr sz="1000">
                <a:solidFill>
                  <a:schemeClr val="dk2"/>
                </a:solidFill>
                <a:latin typeface="Proxima Nova"/>
                <a:ea typeface="Proxima Nova"/>
                <a:cs typeface="Proxima Nova"/>
                <a:sym typeface="Proxima Nova"/>
              </a:defRPr>
            </a:lvl7pPr>
            <a:lvl8pPr lvl="7" algn="r">
              <a:buNone/>
              <a:defRPr sz="1000">
                <a:solidFill>
                  <a:schemeClr val="dk2"/>
                </a:solidFill>
                <a:latin typeface="Proxima Nova"/>
                <a:ea typeface="Proxima Nova"/>
                <a:cs typeface="Proxima Nova"/>
                <a:sym typeface="Proxima Nova"/>
              </a:defRPr>
            </a:lvl8pPr>
            <a:lvl9pPr lvl="8" algn="r">
              <a:buNone/>
              <a:defRPr sz="1000">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s://safesitehq.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 Id="rId3" Type="http://schemas.openxmlformats.org/officeDocument/2006/relationships/hyperlink" Target="https://unsplash.com/photos/W3MXYIfyxno" TargetMode="External"/><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10" Type="http://schemas.openxmlformats.org/officeDocument/2006/relationships/image" Target="../media/image3.jpg"/><Relationship Id="rId1" Type="http://schemas.openxmlformats.org/officeDocument/2006/relationships/slideLayout" Target="../slideLayouts/slideLayout9.xml"/><Relationship Id="rId2" Type="http://schemas.openxmlformats.org/officeDocument/2006/relationships/notesSlide" Target="../notesSlides/notesSlide13.xml"/><Relationship Id="rId3" Type="http://schemas.openxmlformats.org/officeDocument/2006/relationships/hyperlink" Target="https://safesitehq.com/" TargetMode="External"/><Relationship Id="rId4" Type="http://schemas.openxmlformats.org/officeDocument/2006/relationships/image" Target="../media/image5.png"/><Relationship Id="rId9" Type="http://schemas.openxmlformats.org/officeDocument/2006/relationships/hyperlink" Target="https://itunes.apple.com/app/safesite-construction-safety/id892386806?mt=8" TargetMode="External"/><Relationship Id="rId5" Type="http://schemas.openxmlformats.org/officeDocument/2006/relationships/hyperlink" Target="https://safesitehq.com/" TargetMode="External"/><Relationship Id="rId6" Type="http://schemas.openxmlformats.org/officeDocument/2006/relationships/image" Target="../media/image6.png"/><Relationship Id="rId7" Type="http://schemas.openxmlformats.org/officeDocument/2006/relationships/hyperlink" Target="https://play.google.com/store/apps/details?id=com.safesiteapp.harness" TargetMode="External"/><Relationship Id="rId8" Type="http://schemas.openxmlformats.org/officeDocument/2006/relationships/image" Target="../media/image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 Id="rId3" Type="http://schemas.openxmlformats.org/officeDocument/2006/relationships/hyperlink" Target="https://www.pexels.com/photo/bulldozer-construction-construction-site-development-259966/" TargetMode="Externa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hyperlink" Target="https://pixabay.com/photos/site-demolition-work-demolition-3688252/"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hyperlink" Target="https://pixabay.com/photos/site-demolition-work-demolition-3688252/" TargetMode="External"/><Relationship Id="rId4" Type="http://schemas.openxmlformats.org/officeDocument/2006/relationships/image" Target="../media/image9.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hyperlink" Target="https://pixabay.com/photos/crash-test-frontal-collision-1620609/" TargetMode="External"/><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hyperlink" Target="https://www.pexels.com/photo/car-running-on-dark-road-at-night-1253050/" TargetMode="External"/><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4" name="Shape 64"/>
        <p:cNvGrpSpPr/>
        <p:nvPr/>
      </p:nvGrpSpPr>
      <p:grpSpPr>
        <a:xfrm>
          <a:off x="0" y="0"/>
          <a:ext cx="0" cy="0"/>
          <a:chOff x="0" y="0"/>
          <a:chExt cx="0" cy="0"/>
        </a:xfrm>
      </p:grpSpPr>
      <p:sp>
        <p:nvSpPr>
          <p:cNvPr id="65" name="Google Shape;65;p14"/>
          <p:cNvSpPr txBox="1"/>
          <p:nvPr>
            <p:ph idx="1" type="subTitle"/>
          </p:nvPr>
        </p:nvSpPr>
        <p:spPr>
          <a:xfrm>
            <a:off x="986250" y="5133500"/>
            <a:ext cx="3979800" cy="978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June 14, 2019</a:t>
            </a:r>
            <a:endParaRPr/>
          </a:p>
        </p:txBody>
      </p:sp>
      <p:sp>
        <p:nvSpPr>
          <p:cNvPr id="66" name="Google Shape;66;p14"/>
          <p:cNvSpPr txBox="1"/>
          <p:nvPr>
            <p:ph idx="2" type="subTitle"/>
          </p:nvPr>
        </p:nvSpPr>
        <p:spPr>
          <a:xfrm>
            <a:off x="5164200" y="5133500"/>
            <a:ext cx="3979800" cy="978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By Team Safesite </a:t>
            </a:r>
            <a:endParaRPr/>
          </a:p>
        </p:txBody>
      </p:sp>
      <p:pic>
        <p:nvPicPr>
          <p:cNvPr id="67" name="Google Shape;67;p14">
            <a:hlinkClick r:id="rId3"/>
          </p:cNvPr>
          <p:cNvPicPr preferRelativeResize="0"/>
          <p:nvPr/>
        </p:nvPicPr>
        <p:blipFill>
          <a:blip r:embed="rId4">
            <a:alphaModFix/>
          </a:blip>
          <a:stretch>
            <a:fillRect/>
          </a:stretch>
        </p:blipFill>
        <p:spPr>
          <a:xfrm>
            <a:off x="578250" y="501967"/>
            <a:ext cx="1954850" cy="416975"/>
          </a:xfrm>
          <a:prstGeom prst="rect">
            <a:avLst/>
          </a:prstGeom>
          <a:noFill/>
          <a:ln>
            <a:noFill/>
          </a:ln>
        </p:spPr>
      </p:pic>
      <p:sp>
        <p:nvSpPr>
          <p:cNvPr id="68" name="Google Shape;68;p14"/>
          <p:cNvSpPr txBox="1"/>
          <p:nvPr/>
        </p:nvSpPr>
        <p:spPr>
          <a:xfrm>
            <a:off x="578250" y="1641400"/>
            <a:ext cx="6236100" cy="25320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lang="en" sz="5400">
                <a:solidFill>
                  <a:srgbClr val="0F3960"/>
                </a:solidFill>
                <a:latin typeface="Patua One"/>
                <a:ea typeface="Patua One"/>
                <a:cs typeface="Patua One"/>
                <a:sym typeface="Patua One"/>
              </a:rPr>
              <a:t>Safe </a:t>
            </a:r>
            <a:r>
              <a:rPr lang="en" sz="5400">
                <a:solidFill>
                  <a:srgbClr val="0F3960"/>
                </a:solidFill>
                <a:latin typeface="Patua One"/>
                <a:ea typeface="Patua One"/>
                <a:cs typeface="Patua One"/>
                <a:sym typeface="Patua One"/>
              </a:rPr>
              <a:t>Driving </a:t>
            </a:r>
            <a:endParaRPr sz="5400">
              <a:solidFill>
                <a:srgbClr val="0F3960"/>
              </a:solidFill>
              <a:latin typeface="Patua One"/>
              <a:ea typeface="Patua One"/>
              <a:cs typeface="Patua One"/>
              <a:sym typeface="Patua One"/>
            </a:endParaRPr>
          </a:p>
          <a:p>
            <a:pPr indent="0" lvl="0" marL="0" rtl="0" algn="l">
              <a:spcBef>
                <a:spcPts val="0"/>
              </a:spcBef>
              <a:spcAft>
                <a:spcPts val="0"/>
              </a:spcAft>
              <a:buNone/>
            </a:pPr>
            <a:r>
              <a:rPr lang="en" sz="5400">
                <a:solidFill>
                  <a:srgbClr val="0F3960"/>
                </a:solidFill>
                <a:latin typeface="Patua One"/>
                <a:ea typeface="Patua One"/>
                <a:cs typeface="Patua One"/>
                <a:sym typeface="Patua One"/>
              </a:rPr>
              <a:t>Skills for Work</a:t>
            </a:r>
            <a:endParaRPr sz="5400">
              <a:solidFill>
                <a:srgbClr val="0F3960"/>
              </a:solidFill>
              <a:latin typeface="Patua One"/>
              <a:ea typeface="Patua One"/>
              <a:cs typeface="Patua One"/>
              <a:sym typeface="Patua One"/>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9" name="Shape 129"/>
        <p:cNvGrpSpPr/>
        <p:nvPr/>
      </p:nvGrpSpPr>
      <p:grpSpPr>
        <a:xfrm>
          <a:off x="0" y="0"/>
          <a:ext cx="0" cy="0"/>
          <a:chOff x="0" y="0"/>
          <a:chExt cx="0" cy="0"/>
        </a:xfrm>
      </p:grpSpPr>
      <p:sp>
        <p:nvSpPr>
          <p:cNvPr id="130" name="Google Shape;130;p23"/>
          <p:cNvSpPr txBox="1"/>
          <p:nvPr/>
        </p:nvSpPr>
        <p:spPr>
          <a:xfrm>
            <a:off x="783000" y="2131000"/>
            <a:ext cx="7784400" cy="2319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800">
                <a:solidFill>
                  <a:srgbClr val="666666"/>
                </a:solidFill>
                <a:latin typeface="Source Sans Pro"/>
                <a:ea typeface="Source Sans Pro"/>
                <a:cs typeface="Source Sans Pro"/>
                <a:sym typeface="Source Sans Pro"/>
              </a:rPr>
              <a:t>During dry weather conditions, maintain a </a:t>
            </a:r>
            <a:r>
              <a:rPr b="1" lang="en" sz="1800">
                <a:solidFill>
                  <a:srgbClr val="666666"/>
                </a:solidFill>
                <a:latin typeface="Source Sans Pro"/>
                <a:ea typeface="Source Sans Pro"/>
                <a:cs typeface="Source Sans Pro"/>
                <a:sym typeface="Source Sans Pro"/>
              </a:rPr>
              <a:t>MINIMUM</a:t>
            </a:r>
            <a:r>
              <a:rPr lang="en" sz="1800">
                <a:solidFill>
                  <a:srgbClr val="666666"/>
                </a:solidFill>
                <a:latin typeface="Source Sans Pro"/>
                <a:ea typeface="Source Sans Pro"/>
                <a:cs typeface="Source Sans Pro"/>
                <a:sym typeface="Source Sans Pro"/>
              </a:rPr>
              <a:t> of  3 seconds of space between you and the vehicle in front of you. Do this by counting as you pass a fixed object such as a bridge, tree, or even a crack or shadow in the roadway.</a:t>
            </a:r>
            <a:endParaRPr sz="1800">
              <a:solidFill>
                <a:srgbClr val="666666"/>
              </a:solidFill>
              <a:latin typeface="Source Sans Pro"/>
              <a:ea typeface="Source Sans Pro"/>
              <a:cs typeface="Source Sans Pro"/>
              <a:sym typeface="Source Sans Pro"/>
            </a:endParaRPr>
          </a:p>
          <a:p>
            <a:pPr indent="0" lvl="0" marL="0" rtl="0" algn="l">
              <a:lnSpc>
                <a:spcPct val="115000"/>
              </a:lnSpc>
              <a:spcBef>
                <a:spcPts val="1600"/>
              </a:spcBef>
              <a:spcAft>
                <a:spcPts val="0"/>
              </a:spcAft>
              <a:buNone/>
            </a:pPr>
            <a:r>
              <a:t/>
            </a:r>
            <a:endParaRPr b="1" sz="1800">
              <a:solidFill>
                <a:srgbClr val="666666"/>
              </a:solidFill>
              <a:latin typeface="Source Sans Pro"/>
              <a:ea typeface="Source Sans Pro"/>
              <a:cs typeface="Source Sans Pro"/>
              <a:sym typeface="Source Sans Pro"/>
            </a:endParaRPr>
          </a:p>
          <a:p>
            <a:pPr indent="0" lvl="0" marL="0" rtl="0" algn="l">
              <a:lnSpc>
                <a:spcPct val="115000"/>
              </a:lnSpc>
              <a:spcBef>
                <a:spcPts val="1600"/>
              </a:spcBef>
              <a:spcAft>
                <a:spcPts val="1600"/>
              </a:spcAft>
              <a:buNone/>
            </a:pPr>
            <a:r>
              <a:t/>
            </a:r>
            <a:endParaRPr sz="1800">
              <a:solidFill>
                <a:srgbClr val="666666"/>
              </a:solidFill>
              <a:latin typeface="Source Sans Pro"/>
              <a:ea typeface="Source Sans Pro"/>
              <a:cs typeface="Source Sans Pro"/>
              <a:sym typeface="Source Sans Pro"/>
            </a:endParaRPr>
          </a:p>
        </p:txBody>
      </p:sp>
      <p:sp>
        <p:nvSpPr>
          <p:cNvPr id="131" name="Google Shape;131;p23"/>
          <p:cNvSpPr txBox="1"/>
          <p:nvPr>
            <p:ph type="title"/>
          </p:nvPr>
        </p:nvSpPr>
        <p:spPr>
          <a:xfrm>
            <a:off x="735000" y="541075"/>
            <a:ext cx="7832400" cy="613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Safe Following Distance</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5" name="Shape 135"/>
        <p:cNvGrpSpPr/>
        <p:nvPr/>
      </p:nvGrpSpPr>
      <p:grpSpPr>
        <a:xfrm>
          <a:off x="0" y="0"/>
          <a:ext cx="0" cy="0"/>
          <a:chOff x="0" y="0"/>
          <a:chExt cx="0" cy="0"/>
        </a:xfrm>
      </p:grpSpPr>
      <p:sp>
        <p:nvSpPr>
          <p:cNvPr id="136" name="Google Shape;136;p24"/>
          <p:cNvSpPr txBox="1"/>
          <p:nvPr>
            <p:ph type="title"/>
          </p:nvPr>
        </p:nvSpPr>
        <p:spPr>
          <a:xfrm>
            <a:off x="761550" y="2544575"/>
            <a:ext cx="3079500" cy="1283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t/>
            </a:r>
            <a:endParaRPr/>
          </a:p>
          <a:p>
            <a:pPr indent="0" lvl="0" marL="0" rtl="0" algn="ctr">
              <a:spcBef>
                <a:spcPts val="0"/>
              </a:spcBef>
              <a:spcAft>
                <a:spcPts val="0"/>
              </a:spcAft>
              <a:buNone/>
            </a:pPr>
            <a:r>
              <a:t/>
            </a:r>
            <a:endParaRPr/>
          </a:p>
          <a:p>
            <a:pPr indent="0" lvl="0" marL="0" rtl="0" algn="ctr">
              <a:spcBef>
                <a:spcPts val="0"/>
              </a:spcBef>
              <a:spcAft>
                <a:spcPts val="0"/>
              </a:spcAft>
              <a:buNone/>
            </a:pPr>
            <a:r>
              <a:rPr lang="en"/>
              <a:t>Back Up Safely</a:t>
            </a:r>
            <a:endParaRPr/>
          </a:p>
        </p:txBody>
      </p:sp>
      <p:sp>
        <p:nvSpPr>
          <p:cNvPr id="137" name="Google Shape;137;p24"/>
          <p:cNvSpPr txBox="1"/>
          <p:nvPr/>
        </p:nvSpPr>
        <p:spPr>
          <a:xfrm>
            <a:off x="4819475" y="1633775"/>
            <a:ext cx="4107600" cy="3105300"/>
          </a:xfrm>
          <a:prstGeom prst="rect">
            <a:avLst/>
          </a:prstGeom>
          <a:noFill/>
          <a:ln>
            <a:noFill/>
          </a:ln>
        </p:spPr>
        <p:txBody>
          <a:bodyPr anchorCtr="0" anchor="ctr" bIns="91425" lIns="91425" spcFirstLastPara="1" rIns="91425" wrap="square" tIns="91425">
            <a:noAutofit/>
          </a:bodyPr>
          <a:lstStyle/>
          <a:p>
            <a:pPr indent="-368300" lvl="0" marL="457200" rtl="0" algn="l">
              <a:lnSpc>
                <a:spcPct val="115000"/>
              </a:lnSpc>
              <a:spcBef>
                <a:spcPts val="0"/>
              </a:spcBef>
              <a:spcAft>
                <a:spcPts val="0"/>
              </a:spcAft>
              <a:buClr>
                <a:srgbClr val="FFFFFF"/>
              </a:buClr>
              <a:buSzPts val="2200"/>
              <a:buFont typeface="Source Sans Pro"/>
              <a:buChar char="●"/>
            </a:pPr>
            <a:r>
              <a:rPr lang="en" sz="2200">
                <a:solidFill>
                  <a:srgbClr val="FFFFFF"/>
                </a:solidFill>
                <a:latin typeface="Source Sans Pro"/>
                <a:ea typeface="Source Sans Pro"/>
                <a:cs typeface="Source Sans Pro"/>
                <a:sym typeface="Source Sans Pro"/>
              </a:rPr>
              <a:t>Use a spotter.</a:t>
            </a:r>
            <a:endParaRPr sz="2200">
              <a:solidFill>
                <a:srgbClr val="FFFFFF"/>
              </a:solidFill>
              <a:latin typeface="Source Sans Pro"/>
              <a:ea typeface="Source Sans Pro"/>
              <a:cs typeface="Source Sans Pro"/>
              <a:sym typeface="Source Sans Pro"/>
            </a:endParaRPr>
          </a:p>
          <a:p>
            <a:pPr indent="-368300" lvl="0" marL="457200" rtl="0" algn="l">
              <a:lnSpc>
                <a:spcPct val="115000"/>
              </a:lnSpc>
              <a:spcBef>
                <a:spcPts val="1000"/>
              </a:spcBef>
              <a:spcAft>
                <a:spcPts val="0"/>
              </a:spcAft>
              <a:buClr>
                <a:srgbClr val="FFFFFF"/>
              </a:buClr>
              <a:buSzPts val="2200"/>
              <a:buFont typeface="Source Sans Pro"/>
              <a:buChar char="●"/>
            </a:pPr>
            <a:r>
              <a:rPr lang="en" sz="2200">
                <a:solidFill>
                  <a:srgbClr val="FFFFFF"/>
                </a:solidFill>
                <a:latin typeface="Source Sans Pro"/>
                <a:ea typeface="Source Sans Pro"/>
                <a:cs typeface="Source Sans Pro"/>
                <a:sym typeface="Source Sans Pro"/>
              </a:rPr>
              <a:t>K</a:t>
            </a:r>
            <a:r>
              <a:rPr lang="en" sz="2200">
                <a:solidFill>
                  <a:srgbClr val="FFFFFF"/>
                </a:solidFill>
                <a:latin typeface="Source Sans Pro"/>
                <a:ea typeface="Source Sans Pro"/>
                <a:cs typeface="Source Sans Pro"/>
                <a:sym typeface="Source Sans Pro"/>
              </a:rPr>
              <a:t>now your blind spots.</a:t>
            </a:r>
            <a:endParaRPr sz="2200">
              <a:solidFill>
                <a:srgbClr val="FFFFFF"/>
              </a:solidFill>
              <a:latin typeface="Source Sans Pro"/>
              <a:ea typeface="Source Sans Pro"/>
              <a:cs typeface="Source Sans Pro"/>
              <a:sym typeface="Source Sans Pro"/>
            </a:endParaRPr>
          </a:p>
          <a:p>
            <a:pPr indent="-368300" lvl="0" marL="457200" rtl="0" algn="l">
              <a:lnSpc>
                <a:spcPct val="115000"/>
              </a:lnSpc>
              <a:spcBef>
                <a:spcPts val="1000"/>
              </a:spcBef>
              <a:spcAft>
                <a:spcPts val="0"/>
              </a:spcAft>
              <a:buClr>
                <a:srgbClr val="FFFFFF"/>
              </a:buClr>
              <a:buSzPts val="2200"/>
              <a:buFont typeface="Source Sans Pro"/>
              <a:buChar char="●"/>
            </a:pPr>
            <a:r>
              <a:rPr lang="en" sz="2200">
                <a:solidFill>
                  <a:srgbClr val="FFFFFF"/>
                </a:solidFill>
                <a:latin typeface="Source Sans Pro"/>
                <a:ea typeface="Source Sans Pro"/>
                <a:cs typeface="Source Sans Pro"/>
                <a:sym typeface="Source Sans Pro"/>
              </a:rPr>
              <a:t>Per</a:t>
            </a:r>
            <a:r>
              <a:rPr lang="en" sz="2200">
                <a:solidFill>
                  <a:srgbClr val="FFFFFF"/>
                </a:solidFill>
                <a:latin typeface="Source Sans Pro"/>
                <a:ea typeface="Source Sans Pro"/>
                <a:cs typeface="Source Sans Pro"/>
                <a:sym typeface="Source Sans Pro"/>
              </a:rPr>
              <a:t>form a walk around.</a:t>
            </a:r>
            <a:endParaRPr sz="2200">
              <a:solidFill>
                <a:srgbClr val="FFFFFF"/>
              </a:solidFill>
              <a:latin typeface="Source Sans Pro"/>
              <a:ea typeface="Source Sans Pro"/>
              <a:cs typeface="Source Sans Pro"/>
              <a:sym typeface="Source Sans Pro"/>
            </a:endParaRPr>
          </a:p>
          <a:p>
            <a:pPr indent="-368300" lvl="0" marL="457200" rtl="0" algn="l">
              <a:lnSpc>
                <a:spcPct val="115000"/>
              </a:lnSpc>
              <a:spcBef>
                <a:spcPts val="1000"/>
              </a:spcBef>
              <a:spcAft>
                <a:spcPts val="1000"/>
              </a:spcAft>
              <a:buClr>
                <a:srgbClr val="FFFFFF"/>
              </a:buClr>
              <a:buSzPts val="2200"/>
              <a:buFont typeface="Source Sans Pro"/>
              <a:buChar char="●"/>
            </a:pPr>
            <a:r>
              <a:rPr lang="en" sz="2200">
                <a:solidFill>
                  <a:srgbClr val="FFFFFF"/>
                </a:solidFill>
                <a:latin typeface="Source Sans Pro"/>
                <a:ea typeface="Source Sans Pro"/>
                <a:cs typeface="Source Sans Pro"/>
                <a:sym typeface="Source Sans Pro"/>
              </a:rPr>
              <a:t>P</a:t>
            </a:r>
            <a:r>
              <a:rPr lang="en" sz="2200">
                <a:solidFill>
                  <a:srgbClr val="FFFFFF"/>
                </a:solidFill>
                <a:latin typeface="Source Sans Pro"/>
                <a:ea typeface="Source Sans Pro"/>
                <a:cs typeface="Source Sans Pro"/>
                <a:sym typeface="Source Sans Pro"/>
              </a:rPr>
              <a:t>ark defensively: pull through so you don't need to back out.</a:t>
            </a:r>
            <a:endParaRPr sz="2200">
              <a:solidFill>
                <a:srgbClr val="FFFFFF"/>
              </a:solidFill>
              <a:latin typeface="Source Sans Pro"/>
              <a:ea typeface="Source Sans Pro"/>
              <a:cs typeface="Source Sans Pro"/>
              <a:sym typeface="Source Sans Pro"/>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1" name="Shape 141"/>
        <p:cNvGrpSpPr/>
        <p:nvPr/>
      </p:nvGrpSpPr>
      <p:grpSpPr>
        <a:xfrm>
          <a:off x="0" y="0"/>
          <a:ext cx="0" cy="0"/>
          <a:chOff x="0" y="0"/>
          <a:chExt cx="0" cy="0"/>
        </a:xfrm>
      </p:grpSpPr>
      <p:sp>
        <p:nvSpPr>
          <p:cNvPr id="142" name="Google Shape;142;p25"/>
          <p:cNvSpPr txBox="1"/>
          <p:nvPr>
            <p:ph type="title"/>
          </p:nvPr>
        </p:nvSpPr>
        <p:spPr>
          <a:xfrm>
            <a:off x="6038675" y="344550"/>
            <a:ext cx="2629800" cy="2446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Defensive Driving Techniques</a:t>
            </a:r>
            <a:endParaRPr/>
          </a:p>
        </p:txBody>
      </p:sp>
      <p:sp>
        <p:nvSpPr>
          <p:cNvPr id="143" name="Google Shape;143;p25"/>
          <p:cNvSpPr txBox="1"/>
          <p:nvPr>
            <p:ph idx="1" type="body"/>
          </p:nvPr>
        </p:nvSpPr>
        <p:spPr>
          <a:xfrm>
            <a:off x="6038675" y="2466500"/>
            <a:ext cx="2913000" cy="23439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Minimize distractions.</a:t>
            </a:r>
            <a:endParaRPr/>
          </a:p>
          <a:p>
            <a:pPr indent="-342900" lvl="0" marL="457200" rtl="0" algn="l">
              <a:spcBef>
                <a:spcPts val="0"/>
              </a:spcBef>
              <a:spcAft>
                <a:spcPts val="0"/>
              </a:spcAft>
              <a:buSzPts val="1800"/>
              <a:buChar char="●"/>
            </a:pPr>
            <a:r>
              <a:rPr lang="en"/>
              <a:t>Scan in front and around you.</a:t>
            </a:r>
            <a:endParaRPr/>
          </a:p>
          <a:p>
            <a:pPr indent="-342900" lvl="0" marL="457200" rtl="0" algn="l">
              <a:spcBef>
                <a:spcPts val="0"/>
              </a:spcBef>
              <a:spcAft>
                <a:spcPts val="0"/>
              </a:spcAft>
              <a:buSzPts val="1800"/>
              <a:buChar char="●"/>
            </a:pPr>
            <a:r>
              <a:rPr lang="en"/>
              <a:t>Plan escape routes to avoid unsafe actions of other drivers.</a:t>
            </a:r>
            <a:endParaRPr/>
          </a:p>
          <a:p>
            <a:pPr indent="-342900" lvl="0" marL="457200" rtl="0" algn="l">
              <a:spcBef>
                <a:spcPts val="0"/>
              </a:spcBef>
              <a:spcAft>
                <a:spcPts val="0"/>
              </a:spcAft>
              <a:buSzPts val="1800"/>
              <a:buChar char="●"/>
            </a:pPr>
            <a:r>
              <a:rPr lang="en"/>
              <a:t>Adjust your speed to the conditions.</a:t>
            </a:r>
            <a:endParaRPr/>
          </a:p>
        </p:txBody>
      </p:sp>
      <p:sp>
        <p:nvSpPr>
          <p:cNvPr id="144" name="Google Shape;144;p25"/>
          <p:cNvSpPr txBox="1"/>
          <p:nvPr/>
        </p:nvSpPr>
        <p:spPr>
          <a:xfrm>
            <a:off x="2591700" y="6967380"/>
            <a:ext cx="4433700" cy="675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u="sng">
                <a:solidFill>
                  <a:schemeClr val="hlink"/>
                </a:solidFill>
                <a:hlinkClick r:id="rId3"/>
              </a:rPr>
              <a:t>Photo Source</a:t>
            </a:r>
            <a:endParaRPr>
              <a:latin typeface="Source Sans Pro"/>
              <a:ea typeface="Source Sans Pro"/>
              <a:cs typeface="Source Sans Pro"/>
              <a:sym typeface="Source Sans Pro"/>
            </a:endParaRPr>
          </a:p>
        </p:txBody>
      </p:sp>
      <p:pic>
        <p:nvPicPr>
          <p:cNvPr id="145" name="Google Shape;145;p25"/>
          <p:cNvPicPr preferRelativeResize="0"/>
          <p:nvPr/>
        </p:nvPicPr>
        <p:blipFill rotWithShape="1">
          <a:blip r:embed="rId4">
            <a:alphaModFix/>
          </a:blip>
          <a:srcRect b="0" l="18118" r="27125" t="0"/>
          <a:stretch/>
        </p:blipFill>
        <p:spPr>
          <a:xfrm>
            <a:off x="0" y="0"/>
            <a:ext cx="5644200" cy="6857998"/>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9" name="Shape 149"/>
        <p:cNvGrpSpPr/>
        <p:nvPr/>
      </p:nvGrpSpPr>
      <p:grpSpPr>
        <a:xfrm>
          <a:off x="0" y="0"/>
          <a:ext cx="0" cy="0"/>
          <a:chOff x="0" y="0"/>
          <a:chExt cx="0" cy="0"/>
        </a:xfrm>
      </p:grpSpPr>
      <p:sp>
        <p:nvSpPr>
          <p:cNvPr id="150" name="Google Shape;150;p26"/>
          <p:cNvSpPr txBox="1"/>
          <p:nvPr>
            <p:ph type="title"/>
          </p:nvPr>
        </p:nvSpPr>
        <p:spPr>
          <a:xfrm>
            <a:off x="563700" y="450350"/>
            <a:ext cx="3448800" cy="20691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000">
                <a:solidFill>
                  <a:srgbClr val="1B4F82"/>
                </a:solidFill>
              </a:rPr>
              <a:t>Digitize Your Safety Workflow</a:t>
            </a:r>
            <a:endParaRPr sz="3000">
              <a:solidFill>
                <a:srgbClr val="1B4F82"/>
              </a:solidFill>
            </a:endParaRPr>
          </a:p>
        </p:txBody>
      </p:sp>
      <p:sp>
        <p:nvSpPr>
          <p:cNvPr id="151" name="Google Shape;151;p26"/>
          <p:cNvSpPr txBox="1"/>
          <p:nvPr>
            <p:ph idx="1" type="subTitle"/>
          </p:nvPr>
        </p:nvSpPr>
        <p:spPr>
          <a:xfrm>
            <a:off x="265500" y="3040667"/>
            <a:ext cx="4045200" cy="1794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Safesite is a FREE, easy to use digital safety management tool. </a:t>
            </a:r>
            <a:endParaRPr/>
          </a:p>
          <a:p>
            <a:pPr indent="0" lvl="0" marL="0" rtl="0" algn="ctr">
              <a:spcBef>
                <a:spcPts val="0"/>
              </a:spcBef>
              <a:spcAft>
                <a:spcPts val="0"/>
              </a:spcAft>
              <a:buNone/>
            </a:pPr>
            <a:r>
              <a:t/>
            </a:r>
            <a:endParaRPr/>
          </a:p>
          <a:p>
            <a:pPr indent="0" lvl="0" marL="0" rtl="0" algn="ctr">
              <a:spcBef>
                <a:spcPts val="0"/>
              </a:spcBef>
              <a:spcAft>
                <a:spcPts val="0"/>
              </a:spcAft>
              <a:buNone/>
            </a:pPr>
            <a:r>
              <a:rPr lang="en"/>
              <a:t>Get started with safety inspections, audits, and checklists in seconds.</a:t>
            </a:r>
            <a:r>
              <a:rPr lang="en"/>
              <a:t> </a:t>
            </a:r>
            <a:endParaRPr/>
          </a:p>
        </p:txBody>
      </p:sp>
      <p:pic>
        <p:nvPicPr>
          <p:cNvPr id="152" name="Google Shape;152;p26">
            <a:hlinkClick r:id="rId3"/>
          </p:cNvPr>
          <p:cNvPicPr preferRelativeResize="0"/>
          <p:nvPr/>
        </p:nvPicPr>
        <p:blipFill>
          <a:blip r:embed="rId4">
            <a:alphaModFix/>
          </a:blip>
          <a:stretch>
            <a:fillRect/>
          </a:stretch>
        </p:blipFill>
        <p:spPr>
          <a:xfrm>
            <a:off x="5273621" y="741444"/>
            <a:ext cx="3251501" cy="689325"/>
          </a:xfrm>
          <a:prstGeom prst="rect">
            <a:avLst/>
          </a:prstGeom>
          <a:noFill/>
          <a:ln>
            <a:noFill/>
          </a:ln>
        </p:spPr>
      </p:pic>
      <p:pic>
        <p:nvPicPr>
          <p:cNvPr id="153" name="Google Shape;153;p26">
            <a:hlinkClick r:id="rId5"/>
          </p:cNvPr>
          <p:cNvPicPr preferRelativeResize="0"/>
          <p:nvPr/>
        </p:nvPicPr>
        <p:blipFill>
          <a:blip r:embed="rId6">
            <a:alphaModFix/>
          </a:blip>
          <a:stretch>
            <a:fillRect/>
          </a:stretch>
        </p:blipFill>
        <p:spPr>
          <a:xfrm>
            <a:off x="4310700" y="1651525"/>
            <a:ext cx="5044000" cy="5332449"/>
          </a:xfrm>
          <a:prstGeom prst="rect">
            <a:avLst/>
          </a:prstGeom>
          <a:noFill/>
          <a:ln>
            <a:noFill/>
          </a:ln>
        </p:spPr>
      </p:pic>
      <p:pic>
        <p:nvPicPr>
          <p:cNvPr id="154" name="Google Shape;154;p26">
            <a:hlinkClick r:id="rId7"/>
          </p:cNvPr>
          <p:cNvPicPr preferRelativeResize="0"/>
          <p:nvPr/>
        </p:nvPicPr>
        <p:blipFill rotWithShape="1">
          <a:blip r:embed="rId8">
            <a:alphaModFix/>
          </a:blip>
          <a:srcRect b="48758" l="0" r="0" t="6987"/>
          <a:stretch/>
        </p:blipFill>
        <p:spPr>
          <a:xfrm>
            <a:off x="2232525" y="5710827"/>
            <a:ext cx="1967026" cy="620223"/>
          </a:xfrm>
          <a:prstGeom prst="rect">
            <a:avLst/>
          </a:prstGeom>
          <a:noFill/>
          <a:ln>
            <a:noFill/>
          </a:ln>
        </p:spPr>
      </p:pic>
      <p:pic>
        <p:nvPicPr>
          <p:cNvPr id="155" name="Google Shape;155;p26">
            <a:hlinkClick r:id="rId9"/>
          </p:cNvPr>
          <p:cNvPicPr preferRelativeResize="0"/>
          <p:nvPr/>
        </p:nvPicPr>
        <p:blipFill rotWithShape="1">
          <a:blip r:embed="rId10">
            <a:alphaModFix/>
          </a:blip>
          <a:srcRect b="0" l="0" r="0" t="50814"/>
          <a:stretch/>
        </p:blipFill>
        <p:spPr>
          <a:xfrm>
            <a:off x="346975" y="5676275"/>
            <a:ext cx="1967026" cy="6893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2" name="Shape 72"/>
        <p:cNvGrpSpPr/>
        <p:nvPr/>
      </p:nvGrpSpPr>
      <p:grpSpPr>
        <a:xfrm>
          <a:off x="0" y="0"/>
          <a:ext cx="0" cy="0"/>
          <a:chOff x="0" y="0"/>
          <a:chExt cx="0" cy="0"/>
        </a:xfrm>
      </p:grpSpPr>
      <p:sp>
        <p:nvSpPr>
          <p:cNvPr id="73" name="Google Shape;73;p15"/>
          <p:cNvSpPr txBox="1"/>
          <p:nvPr>
            <p:ph type="title"/>
          </p:nvPr>
        </p:nvSpPr>
        <p:spPr>
          <a:xfrm>
            <a:off x="5167575" y="820450"/>
            <a:ext cx="2934300" cy="935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Quick Overview</a:t>
            </a:r>
            <a:endParaRPr/>
          </a:p>
        </p:txBody>
      </p:sp>
      <p:sp>
        <p:nvSpPr>
          <p:cNvPr id="74" name="Google Shape;74;p15"/>
          <p:cNvSpPr txBox="1"/>
          <p:nvPr>
            <p:ph idx="1" type="body"/>
          </p:nvPr>
        </p:nvSpPr>
        <p:spPr>
          <a:xfrm>
            <a:off x="5260100" y="2018875"/>
            <a:ext cx="3009300" cy="47715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Driving exposes you to a number of potential safety hazards. The more you drive, the higher your likelihood of experiencing a vehicle-related incident. Learn how to operate commercial or work </a:t>
            </a:r>
            <a:r>
              <a:rPr lang="en"/>
              <a:t>vehicles</a:t>
            </a:r>
            <a:r>
              <a:rPr lang="en"/>
              <a:t> safety and drive defensively to reduce your risk and stay safe. </a:t>
            </a:r>
            <a:endParaRPr/>
          </a:p>
        </p:txBody>
      </p:sp>
      <p:sp>
        <p:nvSpPr>
          <p:cNvPr id="75" name="Google Shape;75;p15"/>
          <p:cNvSpPr txBox="1"/>
          <p:nvPr/>
        </p:nvSpPr>
        <p:spPr>
          <a:xfrm>
            <a:off x="2520950" y="6947133"/>
            <a:ext cx="4433700" cy="20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u="sng">
                <a:solidFill>
                  <a:schemeClr val="hlink"/>
                </a:solidFill>
                <a:hlinkClick r:id="rId3"/>
              </a:rPr>
              <a:t>Photo Source</a:t>
            </a:r>
            <a:endParaRPr>
              <a:latin typeface="Source Sans Pro"/>
              <a:ea typeface="Source Sans Pro"/>
              <a:cs typeface="Source Sans Pro"/>
              <a:sym typeface="Source Sans Pro"/>
            </a:endParaRPr>
          </a:p>
        </p:txBody>
      </p:sp>
      <p:pic>
        <p:nvPicPr>
          <p:cNvPr id="76" name="Google Shape;76;p15"/>
          <p:cNvPicPr preferRelativeResize="0"/>
          <p:nvPr/>
        </p:nvPicPr>
        <p:blipFill>
          <a:blip r:embed="rId4">
            <a:alphaModFix/>
          </a:blip>
          <a:stretch>
            <a:fillRect/>
          </a:stretch>
        </p:blipFill>
        <p:spPr>
          <a:xfrm>
            <a:off x="138300" y="103725"/>
            <a:ext cx="4433700" cy="6650538"/>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0" name="Shape 80"/>
        <p:cNvGrpSpPr/>
        <p:nvPr/>
      </p:nvGrpSpPr>
      <p:grpSpPr>
        <a:xfrm>
          <a:off x="0" y="0"/>
          <a:ext cx="0" cy="0"/>
          <a:chOff x="0" y="0"/>
          <a:chExt cx="0" cy="0"/>
        </a:xfrm>
      </p:grpSpPr>
      <p:sp>
        <p:nvSpPr>
          <p:cNvPr id="81" name="Google Shape;81;p16"/>
          <p:cNvSpPr txBox="1"/>
          <p:nvPr>
            <p:ph type="title"/>
          </p:nvPr>
        </p:nvSpPr>
        <p:spPr>
          <a:xfrm>
            <a:off x="727325" y="492225"/>
            <a:ext cx="6591600" cy="763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Top Driving Hazards</a:t>
            </a:r>
            <a:endParaRPr/>
          </a:p>
        </p:txBody>
      </p:sp>
      <p:sp>
        <p:nvSpPr>
          <p:cNvPr id="82" name="Google Shape;82;p16"/>
          <p:cNvSpPr txBox="1"/>
          <p:nvPr>
            <p:ph idx="1" type="body"/>
          </p:nvPr>
        </p:nvSpPr>
        <p:spPr>
          <a:xfrm>
            <a:off x="851650" y="1493625"/>
            <a:ext cx="7405200" cy="4764900"/>
          </a:xfrm>
          <a:prstGeom prst="rect">
            <a:avLst/>
          </a:prstGeom>
        </p:spPr>
        <p:txBody>
          <a:bodyPr anchorCtr="0" anchor="t" bIns="91425" lIns="91425" spcFirstLastPara="1" rIns="91425" wrap="square" tIns="91425">
            <a:noAutofit/>
          </a:bodyPr>
          <a:lstStyle/>
          <a:p>
            <a:pPr indent="-381000" lvl="0" marL="457200" rtl="0" algn="l">
              <a:lnSpc>
                <a:spcPct val="115000"/>
              </a:lnSpc>
              <a:spcBef>
                <a:spcPts val="0"/>
              </a:spcBef>
              <a:spcAft>
                <a:spcPts val="0"/>
              </a:spcAft>
              <a:buSzPts val="2400"/>
              <a:buAutoNum type="arabicPeriod"/>
            </a:pPr>
            <a:r>
              <a:rPr b="1" lang="en" sz="2400"/>
              <a:t>Distracted driving caused by texting, mobile devices, eating, spills, etc.</a:t>
            </a:r>
            <a:endParaRPr b="1" sz="2400"/>
          </a:p>
          <a:p>
            <a:pPr indent="-381000" lvl="0" marL="457200" rtl="0" algn="l">
              <a:lnSpc>
                <a:spcPct val="115000"/>
              </a:lnSpc>
              <a:spcBef>
                <a:spcPts val="0"/>
              </a:spcBef>
              <a:spcAft>
                <a:spcPts val="0"/>
              </a:spcAft>
              <a:buSzPts val="2400"/>
              <a:buAutoNum type="arabicPeriod"/>
            </a:pPr>
            <a:r>
              <a:rPr b="1" lang="en" sz="2400"/>
              <a:t>Driving or other drivers under the influence of intoxicants</a:t>
            </a:r>
            <a:endParaRPr b="1" sz="2400"/>
          </a:p>
          <a:p>
            <a:pPr indent="-381000" lvl="0" marL="457200" rtl="0" algn="l">
              <a:lnSpc>
                <a:spcPct val="115000"/>
              </a:lnSpc>
              <a:spcBef>
                <a:spcPts val="1600"/>
              </a:spcBef>
              <a:spcAft>
                <a:spcPts val="0"/>
              </a:spcAft>
              <a:buSzPts val="2400"/>
              <a:buAutoNum type="arabicPeriod"/>
            </a:pPr>
            <a:r>
              <a:rPr b="1" lang="en" sz="2400"/>
              <a:t>Driving while sleep deprived or very fatigued</a:t>
            </a:r>
            <a:endParaRPr b="1" sz="2400"/>
          </a:p>
          <a:p>
            <a:pPr indent="-381000" lvl="0" marL="457200" rtl="0" algn="l">
              <a:spcBef>
                <a:spcPts val="1600"/>
              </a:spcBef>
              <a:spcAft>
                <a:spcPts val="0"/>
              </a:spcAft>
              <a:buSzPts val="2400"/>
              <a:buAutoNum type="arabicPeriod"/>
            </a:pPr>
            <a:r>
              <a:rPr b="1" lang="en" sz="2400"/>
              <a:t>Driving in dark, wet, or freezing conditions</a:t>
            </a:r>
            <a:endParaRPr b="1" sz="2400"/>
          </a:p>
          <a:p>
            <a:pPr indent="-381000" lvl="0" marL="457200" rtl="0" algn="l">
              <a:spcBef>
                <a:spcPts val="1600"/>
              </a:spcBef>
              <a:spcAft>
                <a:spcPts val="0"/>
              </a:spcAft>
              <a:buSzPts val="2400"/>
              <a:buAutoNum type="arabicPeriod"/>
            </a:pPr>
            <a:r>
              <a:rPr b="1" lang="en" sz="2400"/>
              <a:t>Speeding or going too fast for conditions and/or terrain</a:t>
            </a:r>
            <a:endParaRPr b="1" sz="2400"/>
          </a:p>
          <a:p>
            <a:pPr indent="0" lvl="0" marL="0" rtl="0" algn="l">
              <a:lnSpc>
                <a:spcPct val="115000"/>
              </a:lnSpc>
              <a:spcBef>
                <a:spcPts val="1600"/>
              </a:spcBef>
              <a:spcAft>
                <a:spcPts val="1600"/>
              </a:spcAft>
              <a:buNone/>
            </a:pPr>
            <a:r>
              <a:t/>
            </a:r>
            <a:endParaRPr b="1" sz="2400">
              <a:solidFill>
                <a:srgbClr val="FF0000"/>
              </a:solidFill>
            </a:endParaRPr>
          </a:p>
        </p:txBody>
      </p:sp>
      <p:sp>
        <p:nvSpPr>
          <p:cNvPr id="83" name="Google Shape;83;p16"/>
          <p:cNvSpPr txBox="1"/>
          <p:nvPr/>
        </p:nvSpPr>
        <p:spPr>
          <a:xfrm>
            <a:off x="2571500" y="6926908"/>
            <a:ext cx="4433700" cy="20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u="sng">
                <a:solidFill>
                  <a:schemeClr val="hlink"/>
                </a:solidFill>
                <a:hlinkClick r:id="rId3"/>
              </a:rPr>
              <a:t>Photo Source</a:t>
            </a:r>
            <a:endParaRPr>
              <a:latin typeface="Source Sans Pro"/>
              <a:ea typeface="Source Sans Pro"/>
              <a:cs typeface="Source Sans Pro"/>
              <a:sym typeface="Source Sans Pr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7" name="Shape 87"/>
        <p:cNvGrpSpPr/>
        <p:nvPr/>
      </p:nvGrpSpPr>
      <p:grpSpPr>
        <a:xfrm>
          <a:off x="0" y="0"/>
          <a:ext cx="0" cy="0"/>
          <a:chOff x="0" y="0"/>
          <a:chExt cx="0" cy="0"/>
        </a:xfrm>
      </p:grpSpPr>
      <p:sp>
        <p:nvSpPr>
          <p:cNvPr id="88" name="Google Shape;88;p17"/>
          <p:cNvSpPr txBox="1"/>
          <p:nvPr>
            <p:ph type="title"/>
          </p:nvPr>
        </p:nvSpPr>
        <p:spPr>
          <a:xfrm>
            <a:off x="727325" y="492225"/>
            <a:ext cx="4433700" cy="763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to do in a skid:</a:t>
            </a:r>
            <a:endParaRPr/>
          </a:p>
        </p:txBody>
      </p:sp>
      <p:sp>
        <p:nvSpPr>
          <p:cNvPr id="89" name="Google Shape;89;p17"/>
          <p:cNvSpPr txBox="1"/>
          <p:nvPr>
            <p:ph idx="1" type="body"/>
          </p:nvPr>
        </p:nvSpPr>
        <p:spPr>
          <a:xfrm>
            <a:off x="434100" y="1506275"/>
            <a:ext cx="4137900" cy="47649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AutoNum type="arabicPeriod"/>
            </a:pPr>
            <a:r>
              <a:rPr lang="en" sz="1800"/>
              <a:t>Prevent skids by driving slowly and carefully, especially on curves.</a:t>
            </a:r>
            <a:endParaRPr sz="1800"/>
          </a:p>
          <a:p>
            <a:pPr indent="0" lvl="0" marL="457200" rtl="0" algn="l">
              <a:spcBef>
                <a:spcPts val="1600"/>
              </a:spcBef>
              <a:spcAft>
                <a:spcPts val="0"/>
              </a:spcAft>
              <a:buNone/>
            </a:pPr>
            <a:r>
              <a:t/>
            </a:r>
            <a:endParaRPr sz="600"/>
          </a:p>
          <a:p>
            <a:pPr indent="-342900" lvl="0" marL="457200" rtl="0" algn="l">
              <a:spcBef>
                <a:spcPts val="1600"/>
              </a:spcBef>
              <a:spcAft>
                <a:spcPts val="1600"/>
              </a:spcAft>
              <a:buSzPts val="1800"/>
              <a:buAutoNum type="arabicPeriod"/>
            </a:pPr>
            <a:r>
              <a:rPr lang="en" sz="1800"/>
              <a:t>If you find yourself in a skid, remain calm, ease your foot off the gas and carefully steer in the direction you want the front of the car to go. If your car has anti-lock brakes, brake firmly as you “steer into the skid.” This procedure will bring the back end of your car in line with the front. (For cars without ABS, avoid using your brakes.)</a:t>
            </a:r>
            <a:endParaRPr sz="1800"/>
          </a:p>
        </p:txBody>
      </p:sp>
      <p:sp>
        <p:nvSpPr>
          <p:cNvPr id="90" name="Google Shape;90;p17"/>
          <p:cNvSpPr txBox="1"/>
          <p:nvPr/>
        </p:nvSpPr>
        <p:spPr>
          <a:xfrm>
            <a:off x="2571500" y="6926908"/>
            <a:ext cx="4433700" cy="20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u="sng">
                <a:solidFill>
                  <a:schemeClr val="hlink"/>
                </a:solidFill>
                <a:hlinkClick r:id="rId3"/>
              </a:rPr>
              <a:t>Photo Source</a:t>
            </a:r>
            <a:endParaRPr>
              <a:latin typeface="Source Sans Pro"/>
              <a:ea typeface="Source Sans Pro"/>
              <a:cs typeface="Source Sans Pro"/>
              <a:sym typeface="Source Sans Pro"/>
            </a:endParaRPr>
          </a:p>
        </p:txBody>
      </p:sp>
      <p:pic>
        <p:nvPicPr>
          <p:cNvPr id="91" name="Google Shape;91;p17"/>
          <p:cNvPicPr preferRelativeResize="0"/>
          <p:nvPr/>
        </p:nvPicPr>
        <p:blipFill rotWithShape="1">
          <a:blip r:embed="rId4">
            <a:alphaModFix/>
          </a:blip>
          <a:srcRect b="0" l="25832" r="4178" t="0"/>
          <a:stretch/>
        </p:blipFill>
        <p:spPr>
          <a:xfrm>
            <a:off x="4736499" y="1652836"/>
            <a:ext cx="4137900" cy="394131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5" name="Shape 95"/>
        <p:cNvGrpSpPr/>
        <p:nvPr/>
      </p:nvGrpSpPr>
      <p:grpSpPr>
        <a:xfrm>
          <a:off x="0" y="0"/>
          <a:ext cx="0" cy="0"/>
          <a:chOff x="0" y="0"/>
          <a:chExt cx="0" cy="0"/>
        </a:xfrm>
      </p:grpSpPr>
      <p:sp>
        <p:nvSpPr>
          <p:cNvPr id="96" name="Google Shape;96;p18"/>
          <p:cNvSpPr txBox="1"/>
          <p:nvPr>
            <p:ph type="title"/>
          </p:nvPr>
        </p:nvSpPr>
        <p:spPr>
          <a:xfrm>
            <a:off x="727325" y="492225"/>
            <a:ext cx="2610600" cy="763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Hydroplaning</a:t>
            </a:r>
            <a:endParaRPr/>
          </a:p>
        </p:txBody>
      </p:sp>
      <p:sp>
        <p:nvSpPr>
          <p:cNvPr id="97" name="Google Shape;97;p18"/>
          <p:cNvSpPr txBox="1"/>
          <p:nvPr>
            <p:ph idx="1" type="body"/>
          </p:nvPr>
        </p:nvSpPr>
        <p:spPr>
          <a:xfrm>
            <a:off x="434100" y="1678250"/>
            <a:ext cx="8275800" cy="47649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AutoNum type="arabicPeriod"/>
            </a:pPr>
            <a:r>
              <a:rPr lang="en" sz="1800"/>
              <a:t>Hydroplaning occurs when your tires lose contact with the road and ride on a layer of water; you lose control of your vehicle and are unable to maneuver.</a:t>
            </a:r>
            <a:endParaRPr sz="1800"/>
          </a:p>
          <a:p>
            <a:pPr indent="0" lvl="0" marL="457200" rtl="0" algn="l">
              <a:spcBef>
                <a:spcPts val="0"/>
              </a:spcBef>
              <a:spcAft>
                <a:spcPts val="0"/>
              </a:spcAft>
              <a:buNone/>
            </a:pPr>
            <a:r>
              <a:t/>
            </a:r>
            <a:endParaRPr sz="1800"/>
          </a:p>
          <a:p>
            <a:pPr indent="-342900" lvl="0" marL="457200" rtl="0" algn="l">
              <a:spcBef>
                <a:spcPts val="0"/>
              </a:spcBef>
              <a:spcAft>
                <a:spcPts val="0"/>
              </a:spcAft>
              <a:buSzPts val="1800"/>
              <a:buAutoNum type="arabicPeriod"/>
            </a:pPr>
            <a:r>
              <a:rPr lang="en" sz="1800"/>
              <a:t>To avoid this, keep your tires properly inflated, maintain good tread on your tires and replace them when necessary. Slow down when roads are wet and stay away from puddles. Try to drive in the tire tracks left by the cars in front of you.</a:t>
            </a:r>
            <a:endParaRPr sz="1800"/>
          </a:p>
          <a:p>
            <a:pPr indent="0" lvl="0" marL="457200" rtl="0" algn="l">
              <a:spcBef>
                <a:spcPts val="0"/>
              </a:spcBef>
              <a:spcAft>
                <a:spcPts val="0"/>
              </a:spcAft>
              <a:buNone/>
            </a:pPr>
            <a:r>
              <a:t/>
            </a:r>
            <a:endParaRPr sz="1800"/>
          </a:p>
          <a:p>
            <a:pPr indent="-342900" lvl="0" marL="457200" rtl="0" algn="l">
              <a:spcBef>
                <a:spcPts val="0"/>
              </a:spcBef>
              <a:spcAft>
                <a:spcPts val="0"/>
              </a:spcAft>
              <a:buSzPts val="1800"/>
              <a:buAutoNum type="arabicPeriod"/>
            </a:pPr>
            <a:r>
              <a:rPr lang="en" sz="1800"/>
              <a:t>If you find yourself hydroplaning, do not brake or turn suddenly; your car could skid. Ease your foot off the gas until the car slows and you can feel the road again. If you need to brake and your car has ABS, brake normally. If you do not have ABS, brake gently with light pumping actions.</a:t>
            </a:r>
            <a:endParaRPr sz="18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1" name="Shape 101"/>
        <p:cNvGrpSpPr/>
        <p:nvPr/>
      </p:nvGrpSpPr>
      <p:grpSpPr>
        <a:xfrm>
          <a:off x="0" y="0"/>
          <a:ext cx="0" cy="0"/>
          <a:chOff x="0" y="0"/>
          <a:chExt cx="0" cy="0"/>
        </a:xfrm>
      </p:grpSpPr>
      <p:sp>
        <p:nvSpPr>
          <p:cNvPr id="102" name="Google Shape;102;p19"/>
          <p:cNvSpPr txBox="1"/>
          <p:nvPr>
            <p:ph type="title"/>
          </p:nvPr>
        </p:nvSpPr>
        <p:spPr>
          <a:xfrm>
            <a:off x="462550" y="1227350"/>
            <a:ext cx="8114400" cy="1241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Drive Defensively </a:t>
            </a:r>
            <a:endParaRPr/>
          </a:p>
        </p:txBody>
      </p:sp>
      <p:sp>
        <p:nvSpPr>
          <p:cNvPr id="103" name="Google Shape;103;p19"/>
          <p:cNvSpPr txBox="1"/>
          <p:nvPr>
            <p:ph type="title"/>
          </p:nvPr>
        </p:nvSpPr>
        <p:spPr>
          <a:xfrm>
            <a:off x="462550" y="1390650"/>
            <a:ext cx="8630700" cy="3570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sz="3600">
              <a:latin typeface="Source Sans Pro"/>
              <a:ea typeface="Source Sans Pro"/>
              <a:cs typeface="Source Sans Pro"/>
              <a:sym typeface="Source Sans Pro"/>
            </a:endParaRPr>
          </a:p>
          <a:p>
            <a:pPr indent="0" lvl="0" marL="0" rtl="0" algn="l">
              <a:spcBef>
                <a:spcPts val="0"/>
              </a:spcBef>
              <a:spcAft>
                <a:spcPts val="0"/>
              </a:spcAft>
              <a:buNone/>
            </a:pPr>
            <a:r>
              <a:rPr lang="en" sz="3000">
                <a:solidFill>
                  <a:srgbClr val="FFFFFF"/>
                </a:solidFill>
                <a:latin typeface="Source Sans Pro"/>
                <a:ea typeface="Source Sans Pro"/>
                <a:cs typeface="Source Sans Pro"/>
                <a:sym typeface="Source Sans Pro"/>
              </a:rPr>
              <a:t>Defensive drivers adjust their speed to wet road conditions in time to avoid driving in a skid or hydroplaning.</a:t>
            </a:r>
            <a:endParaRPr sz="3000">
              <a:solidFill>
                <a:srgbClr val="FFFFFF"/>
              </a:solidFill>
              <a:latin typeface="Source Sans Pro"/>
              <a:ea typeface="Source Sans Pro"/>
              <a:cs typeface="Source Sans Pro"/>
              <a:sym typeface="Source Sans Pro"/>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7" name="Shape 107"/>
        <p:cNvGrpSpPr/>
        <p:nvPr/>
      </p:nvGrpSpPr>
      <p:grpSpPr>
        <a:xfrm>
          <a:off x="0" y="0"/>
          <a:ext cx="0" cy="0"/>
          <a:chOff x="0" y="0"/>
          <a:chExt cx="0" cy="0"/>
        </a:xfrm>
      </p:grpSpPr>
      <p:sp>
        <p:nvSpPr>
          <p:cNvPr id="108" name="Google Shape;108;p20"/>
          <p:cNvSpPr txBox="1"/>
          <p:nvPr>
            <p:ph type="title"/>
          </p:nvPr>
        </p:nvSpPr>
        <p:spPr>
          <a:xfrm>
            <a:off x="735025" y="276425"/>
            <a:ext cx="5041800" cy="714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Alcohol Multiplies Risk</a:t>
            </a:r>
            <a:endParaRPr/>
          </a:p>
        </p:txBody>
      </p:sp>
      <p:sp>
        <p:nvSpPr>
          <p:cNvPr id="109" name="Google Shape;109;p20"/>
          <p:cNvSpPr txBox="1"/>
          <p:nvPr/>
        </p:nvSpPr>
        <p:spPr>
          <a:xfrm>
            <a:off x="2662550" y="6947133"/>
            <a:ext cx="4433700" cy="20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u="sng">
                <a:solidFill>
                  <a:schemeClr val="hlink"/>
                </a:solidFill>
                <a:hlinkClick r:id="rId3"/>
              </a:rPr>
              <a:t>Photo Source</a:t>
            </a:r>
            <a:endParaRPr>
              <a:latin typeface="Source Sans Pro"/>
              <a:ea typeface="Source Sans Pro"/>
              <a:cs typeface="Source Sans Pro"/>
              <a:sym typeface="Source Sans Pro"/>
            </a:endParaRPr>
          </a:p>
        </p:txBody>
      </p:sp>
      <p:pic>
        <p:nvPicPr>
          <p:cNvPr id="110" name="Google Shape;110;p20"/>
          <p:cNvPicPr preferRelativeResize="0"/>
          <p:nvPr/>
        </p:nvPicPr>
        <p:blipFill rotWithShape="1">
          <a:blip r:embed="rId4">
            <a:alphaModFix/>
          </a:blip>
          <a:srcRect b="0" l="4623" r="17929" t="0"/>
          <a:stretch/>
        </p:blipFill>
        <p:spPr>
          <a:xfrm>
            <a:off x="4996850" y="1809625"/>
            <a:ext cx="3762624" cy="3238749"/>
          </a:xfrm>
          <a:prstGeom prst="rect">
            <a:avLst/>
          </a:prstGeom>
          <a:noFill/>
          <a:ln>
            <a:noFill/>
          </a:ln>
        </p:spPr>
      </p:pic>
      <p:sp>
        <p:nvSpPr>
          <p:cNvPr id="111" name="Google Shape;111;p20"/>
          <p:cNvSpPr txBox="1"/>
          <p:nvPr/>
        </p:nvSpPr>
        <p:spPr>
          <a:xfrm>
            <a:off x="735025" y="2132750"/>
            <a:ext cx="4039200" cy="2277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800">
                <a:solidFill>
                  <a:srgbClr val="666666"/>
                </a:solidFill>
                <a:latin typeface="Source Sans Pro"/>
                <a:ea typeface="Source Sans Pro"/>
                <a:cs typeface="Source Sans Pro"/>
                <a:sym typeface="Source Sans Pro"/>
              </a:rPr>
              <a:t>Alcohol is a leading factor in fatal traffic crashes, playing a part in about half of all motor vehicle-related deaths. </a:t>
            </a:r>
            <a:endParaRPr b="1" sz="1800">
              <a:solidFill>
                <a:srgbClr val="666666"/>
              </a:solidFill>
              <a:latin typeface="Source Sans Pro"/>
              <a:ea typeface="Source Sans Pro"/>
              <a:cs typeface="Source Sans Pro"/>
              <a:sym typeface="Source Sans Pro"/>
            </a:endParaRPr>
          </a:p>
          <a:p>
            <a:pPr indent="0" lvl="0" marL="0" rtl="0" algn="l">
              <a:lnSpc>
                <a:spcPct val="115000"/>
              </a:lnSpc>
              <a:spcBef>
                <a:spcPts val="1600"/>
              </a:spcBef>
              <a:spcAft>
                <a:spcPts val="0"/>
              </a:spcAft>
              <a:buNone/>
            </a:pPr>
            <a:r>
              <a:rPr lang="en" sz="1800">
                <a:solidFill>
                  <a:srgbClr val="666666"/>
                </a:solidFill>
                <a:latin typeface="Source Sans Pro"/>
                <a:ea typeface="Source Sans Pro"/>
                <a:cs typeface="Source Sans Pro"/>
                <a:sym typeface="Source Sans Pro"/>
              </a:rPr>
              <a:t>More fatal crashes take place on weekend nights than at any other time in the week.</a:t>
            </a:r>
            <a:endParaRPr sz="1800">
              <a:solidFill>
                <a:srgbClr val="666666"/>
              </a:solidFill>
              <a:latin typeface="Source Sans Pro"/>
              <a:ea typeface="Source Sans Pro"/>
              <a:cs typeface="Source Sans Pro"/>
              <a:sym typeface="Source Sans Pro"/>
            </a:endParaRPr>
          </a:p>
          <a:p>
            <a:pPr indent="0" lvl="0" marL="0" rtl="0" algn="l">
              <a:lnSpc>
                <a:spcPct val="115000"/>
              </a:lnSpc>
              <a:spcBef>
                <a:spcPts val="1600"/>
              </a:spcBef>
              <a:spcAft>
                <a:spcPts val="1600"/>
              </a:spcAft>
              <a:buNone/>
            </a:pPr>
            <a:r>
              <a:t/>
            </a:r>
            <a:endParaRPr sz="1800">
              <a:solidFill>
                <a:srgbClr val="666666"/>
              </a:solidFill>
              <a:latin typeface="Source Sans Pro"/>
              <a:ea typeface="Source Sans Pro"/>
              <a:cs typeface="Source Sans Pro"/>
              <a:sym typeface="Source Sans Pro"/>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5" name="Shape 115"/>
        <p:cNvGrpSpPr/>
        <p:nvPr/>
      </p:nvGrpSpPr>
      <p:grpSpPr>
        <a:xfrm>
          <a:off x="0" y="0"/>
          <a:ext cx="0" cy="0"/>
          <a:chOff x="0" y="0"/>
          <a:chExt cx="0" cy="0"/>
        </a:xfrm>
      </p:grpSpPr>
      <p:sp>
        <p:nvSpPr>
          <p:cNvPr id="116" name="Google Shape;116;p21"/>
          <p:cNvSpPr txBox="1"/>
          <p:nvPr>
            <p:ph type="title"/>
          </p:nvPr>
        </p:nvSpPr>
        <p:spPr>
          <a:xfrm>
            <a:off x="735025" y="276425"/>
            <a:ext cx="7832400" cy="704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Take Precautions While Driving at Night</a:t>
            </a:r>
            <a:endParaRPr/>
          </a:p>
        </p:txBody>
      </p:sp>
      <p:sp>
        <p:nvSpPr>
          <p:cNvPr id="117" name="Google Shape;117;p21"/>
          <p:cNvSpPr txBox="1"/>
          <p:nvPr>
            <p:ph idx="1" type="body"/>
          </p:nvPr>
        </p:nvSpPr>
        <p:spPr>
          <a:xfrm>
            <a:off x="617025" y="1607475"/>
            <a:ext cx="7957200" cy="46593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AutoNum type="arabicPeriod"/>
            </a:pPr>
            <a:r>
              <a:rPr b="1" lang="en" sz="1800"/>
              <a:t>Darkness </a:t>
            </a:r>
            <a:r>
              <a:rPr lang="en" sz="1800"/>
              <a:t>– 90% of a driver’s reaction depends on vision, and vision is </a:t>
            </a:r>
            <a:r>
              <a:rPr lang="en" sz="1800"/>
              <a:t>severely </a:t>
            </a:r>
            <a:r>
              <a:rPr lang="en" sz="1800"/>
              <a:t>limited at night. Older drivers have even greater difficulties seeing at night. A 50-year-old driver may need twice as much light to see as well as a 30-year-old. If there is any doubt, turn your headlights on. Lights will not help you see better in twilight, but they’ll make it easier for other drivers to see you. Being seen is as important as seeing.</a:t>
            </a:r>
            <a:endParaRPr sz="1800"/>
          </a:p>
          <a:p>
            <a:pPr indent="0" lvl="0" marL="457200" rtl="0" algn="l">
              <a:spcBef>
                <a:spcPts val="0"/>
              </a:spcBef>
              <a:spcAft>
                <a:spcPts val="0"/>
              </a:spcAft>
              <a:buNone/>
            </a:pPr>
            <a:r>
              <a:t/>
            </a:r>
            <a:endParaRPr sz="1800"/>
          </a:p>
          <a:p>
            <a:pPr indent="-342900" lvl="0" marL="457200" rtl="0" algn="l">
              <a:spcBef>
                <a:spcPts val="0"/>
              </a:spcBef>
              <a:spcAft>
                <a:spcPts val="0"/>
              </a:spcAft>
              <a:buSzPts val="1800"/>
              <a:buAutoNum type="arabicPeriod"/>
            </a:pPr>
            <a:r>
              <a:rPr b="1" lang="en" sz="1800"/>
              <a:t>Fatigue</a:t>
            </a:r>
            <a:r>
              <a:rPr lang="en" sz="1800"/>
              <a:t> – Drowsiness makes driving more difficult by dulling concentration and slowing reaction time. Signs of drowsiness include eyes closing or going out of focus, persistent yawning and inability to remember driving the last few miles. Get off the road and take a short nap in a well-lit area. Avoid driving between midnight and 6 am. Make frequent stops for light snacks and exercise.</a:t>
            </a:r>
            <a:endParaRPr sz="1800"/>
          </a:p>
          <a:p>
            <a:pPr indent="0" lvl="0" marL="457200" rtl="0" algn="l">
              <a:spcBef>
                <a:spcPts val="0"/>
              </a:spcBef>
              <a:spcAft>
                <a:spcPts val="0"/>
              </a:spcAft>
              <a:buNone/>
            </a:pPr>
            <a:r>
              <a:t/>
            </a:r>
            <a:endParaRPr sz="1800"/>
          </a:p>
          <a:p>
            <a:pPr indent="0" lvl="0" marL="0" rtl="0" algn="l">
              <a:spcBef>
                <a:spcPts val="0"/>
              </a:spcBef>
              <a:spcAft>
                <a:spcPts val="0"/>
              </a:spcAft>
              <a:buNone/>
            </a:pPr>
            <a:r>
              <a:t/>
            </a:r>
            <a:endParaRPr sz="18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1" name="Shape 121"/>
        <p:cNvGrpSpPr/>
        <p:nvPr/>
      </p:nvGrpSpPr>
      <p:grpSpPr>
        <a:xfrm>
          <a:off x="0" y="0"/>
          <a:ext cx="0" cy="0"/>
          <a:chOff x="0" y="0"/>
          <a:chExt cx="0" cy="0"/>
        </a:xfrm>
      </p:grpSpPr>
      <p:sp>
        <p:nvSpPr>
          <p:cNvPr id="122" name="Google Shape;122;p22"/>
          <p:cNvSpPr txBox="1"/>
          <p:nvPr>
            <p:ph idx="1" type="body"/>
          </p:nvPr>
        </p:nvSpPr>
        <p:spPr>
          <a:xfrm>
            <a:off x="677700" y="1617600"/>
            <a:ext cx="8061600" cy="1234800"/>
          </a:xfrm>
          <a:prstGeom prst="rect">
            <a:avLst/>
          </a:prstGeom>
        </p:spPr>
        <p:txBody>
          <a:bodyPr anchorCtr="0" anchor="t" bIns="91425" lIns="91425" spcFirstLastPara="1" rIns="91425" wrap="square" tIns="91425">
            <a:noAutofit/>
          </a:bodyPr>
          <a:lstStyle/>
          <a:p>
            <a:pPr indent="-400050" lvl="0" marL="400050" rtl="0" algn="l">
              <a:spcBef>
                <a:spcPts val="0"/>
              </a:spcBef>
              <a:spcAft>
                <a:spcPts val="0"/>
              </a:spcAft>
              <a:buNone/>
            </a:pPr>
            <a:r>
              <a:rPr lang="en" sz="1800"/>
              <a:t>3.    </a:t>
            </a:r>
            <a:r>
              <a:rPr b="1" lang="en" sz="1800"/>
              <a:t> Avoid collisions</a:t>
            </a:r>
            <a:r>
              <a:rPr lang="en" sz="1800"/>
              <a:t> – It is more difficult to judge other vehicles’ speeds and distances at night. </a:t>
            </a:r>
            <a:endParaRPr sz="1800"/>
          </a:p>
          <a:p>
            <a:pPr indent="-400050" lvl="0" marL="400050" rtl="0" algn="l">
              <a:spcBef>
                <a:spcPts val="0"/>
              </a:spcBef>
              <a:spcAft>
                <a:spcPts val="0"/>
              </a:spcAft>
              <a:buNone/>
            </a:pPr>
            <a:br>
              <a:rPr lang="en" sz="1800"/>
            </a:br>
            <a:r>
              <a:rPr lang="en" sz="1800"/>
              <a:t>Reduce your speed and increase your following distance to avoid collisions.</a:t>
            </a:r>
            <a:endParaRPr sz="1800"/>
          </a:p>
          <a:p>
            <a:pPr indent="0" lvl="0" marL="457200" rtl="0" algn="l">
              <a:spcBef>
                <a:spcPts val="0"/>
              </a:spcBef>
              <a:spcAft>
                <a:spcPts val="0"/>
              </a:spcAft>
              <a:buNone/>
            </a:pPr>
            <a:r>
              <a:t/>
            </a:r>
            <a:endParaRPr sz="1800"/>
          </a:p>
          <a:p>
            <a:pPr indent="0" lvl="0" marL="457200" rtl="0" algn="l">
              <a:spcBef>
                <a:spcPts val="0"/>
              </a:spcBef>
              <a:spcAft>
                <a:spcPts val="0"/>
              </a:spcAft>
              <a:buNone/>
            </a:pPr>
            <a:r>
              <a:t/>
            </a:r>
            <a:endParaRPr sz="1800"/>
          </a:p>
          <a:p>
            <a:pPr indent="0" lvl="0" marL="0" rtl="0" algn="l">
              <a:spcBef>
                <a:spcPts val="0"/>
              </a:spcBef>
              <a:spcAft>
                <a:spcPts val="0"/>
              </a:spcAft>
              <a:buNone/>
            </a:pPr>
            <a:r>
              <a:t/>
            </a:r>
            <a:endParaRPr sz="1800"/>
          </a:p>
        </p:txBody>
      </p:sp>
      <p:sp>
        <p:nvSpPr>
          <p:cNvPr id="123" name="Google Shape;123;p22"/>
          <p:cNvSpPr txBox="1"/>
          <p:nvPr>
            <p:ph type="title"/>
          </p:nvPr>
        </p:nvSpPr>
        <p:spPr>
          <a:xfrm>
            <a:off x="735025" y="276425"/>
            <a:ext cx="7832400" cy="704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Take Precautions While Driving at Night</a:t>
            </a:r>
            <a:endParaRPr/>
          </a:p>
        </p:txBody>
      </p:sp>
      <p:sp>
        <p:nvSpPr>
          <p:cNvPr id="124" name="Google Shape;124;p22"/>
          <p:cNvSpPr txBox="1"/>
          <p:nvPr/>
        </p:nvSpPr>
        <p:spPr>
          <a:xfrm>
            <a:off x="2355150" y="6957258"/>
            <a:ext cx="4433700" cy="20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u="sng">
                <a:solidFill>
                  <a:schemeClr val="hlink"/>
                </a:solidFill>
                <a:hlinkClick r:id="rId3"/>
              </a:rPr>
              <a:t>Photo Source</a:t>
            </a:r>
            <a:endParaRPr>
              <a:latin typeface="Source Sans Pro"/>
              <a:ea typeface="Source Sans Pro"/>
              <a:cs typeface="Source Sans Pro"/>
              <a:sym typeface="Source Sans Pro"/>
            </a:endParaRPr>
          </a:p>
        </p:txBody>
      </p:sp>
      <p:pic>
        <p:nvPicPr>
          <p:cNvPr id="125" name="Google Shape;125;p22"/>
          <p:cNvPicPr preferRelativeResize="0"/>
          <p:nvPr/>
        </p:nvPicPr>
        <p:blipFill rotWithShape="1">
          <a:blip r:embed="rId4">
            <a:alphaModFix/>
          </a:blip>
          <a:srcRect b="0" l="0" r="0" t="38321"/>
          <a:stretch/>
        </p:blipFill>
        <p:spPr>
          <a:xfrm>
            <a:off x="1024975" y="3596500"/>
            <a:ext cx="7094051" cy="2916977"/>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Gameday">
  <a:themeElements>
    <a:clrScheme name="Gameday">
      <a:dk1>
        <a:srgbClr val="4285F4"/>
      </a:dk1>
      <a:lt1>
        <a:srgbClr val="FFFFFF"/>
      </a:lt1>
      <a:dk2>
        <a:srgbClr val="666666"/>
      </a:dk2>
      <a:lt2>
        <a:srgbClr val="D9D9D9"/>
      </a:lt2>
      <a:accent1>
        <a:srgbClr val="455A64"/>
      </a:accent1>
      <a:accent2>
        <a:srgbClr val="607D8B"/>
      </a:accent2>
      <a:accent3>
        <a:srgbClr val="FF5722"/>
      </a:accent3>
      <a:accent4>
        <a:srgbClr val="D84315"/>
      </a:accent4>
      <a:accent5>
        <a:srgbClr val="1C3AA9"/>
      </a:accent5>
      <a:accent6>
        <a:srgbClr val="FFAB40"/>
      </a:accent6>
      <a:hlink>
        <a:srgbClr val="1C3AA9"/>
      </a:hlink>
      <a:folHlink>
        <a:srgbClr val="1C3A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